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01" r:id="rId6"/>
    <p:sldId id="383" r:id="rId7"/>
    <p:sldId id="384" r:id="rId8"/>
    <p:sldId id="360" r:id="rId9"/>
    <p:sldId id="385" r:id="rId10"/>
    <p:sldId id="369" r:id="rId11"/>
    <p:sldId id="386" r:id="rId12"/>
    <p:sldId id="364" r:id="rId13"/>
    <p:sldId id="387" r:id="rId14"/>
    <p:sldId id="363" r:id="rId15"/>
    <p:sldId id="388" r:id="rId16"/>
    <p:sldId id="391" r:id="rId17"/>
    <p:sldId id="390" r:id="rId18"/>
    <p:sldId id="389" r:id="rId19"/>
    <p:sldId id="392" r:id="rId20"/>
    <p:sldId id="395" r:id="rId21"/>
    <p:sldId id="396" r:id="rId22"/>
    <p:sldId id="39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F875B3-FCDF-4FB4-9338-54DE8E9FAB10}" v="36" dt="2018-11-13T10:10:11.1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4660"/>
  </p:normalViewPr>
  <p:slideViewPr>
    <p:cSldViewPr snapToGrid="0">
      <p:cViewPr varScale="1">
        <p:scale>
          <a:sx n="72" d="100"/>
          <a:sy n="72" d="100"/>
        </p:scale>
        <p:origin x="13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Grix" userId="a678036f-2d88-407c-addb-d0af3fea6eec" providerId="ADAL" clId="{9DADDA2D-7023-4224-AA88-96B93008952B}"/>
    <pc:docChg chg="undo custSel modSld">
      <pc:chgData name="Lindsay Grix" userId="a678036f-2d88-407c-addb-d0af3fea6eec" providerId="ADAL" clId="{9DADDA2D-7023-4224-AA88-96B93008952B}" dt="2018-10-02T09:40:39.593" v="53"/>
      <pc:docMkLst>
        <pc:docMk/>
      </pc:docMkLst>
      <pc:sldChg chg="addSp delSp modSp">
        <pc:chgData name="Lindsay Grix" userId="a678036f-2d88-407c-addb-d0af3fea6eec" providerId="ADAL" clId="{9DADDA2D-7023-4224-AA88-96B93008952B}" dt="2018-10-02T09:40:02.251" v="45"/>
        <pc:sldMkLst>
          <pc:docMk/>
          <pc:sldMk cId="2637481266" sldId="256"/>
        </pc:sldMkLst>
        <pc:spChg chg="add">
          <ac:chgData name="Lindsay Grix" userId="a678036f-2d88-407c-addb-d0af3fea6eec" providerId="ADAL" clId="{9DADDA2D-7023-4224-AA88-96B93008952B}" dt="2018-10-02T09:40:02.251" v="45"/>
          <ac:spMkLst>
            <pc:docMk/>
            <pc:sldMk cId="2637481266" sldId="256"/>
            <ac:spMk id="7" creationId="{277FDC6C-B99A-4ED8-B341-A52126824B67}"/>
          </ac:spMkLst>
        </pc:spChg>
        <pc:spChg chg="del mod topLvl">
          <ac:chgData name="Lindsay Grix" userId="a678036f-2d88-407c-addb-d0af3fea6eec" providerId="ADAL" clId="{9DADDA2D-7023-4224-AA88-96B93008952B}" dt="2018-10-02T09:40:01.076" v="44" actId="478"/>
          <ac:spMkLst>
            <pc:docMk/>
            <pc:sldMk cId="2637481266" sldId="256"/>
            <ac:spMk id="17" creationId="{0F18B4CD-798D-4EA5-92CF-7A4BB6DD9812}"/>
          </ac:spMkLst>
        </pc:spChg>
        <pc:spChg chg="mod">
          <ac:chgData name="Lindsay Grix" userId="a678036f-2d88-407c-addb-d0af3fea6eec" providerId="ADAL" clId="{9DADDA2D-7023-4224-AA88-96B93008952B}" dt="2018-10-02T09:19:53.593" v="30" actId="255"/>
          <ac:spMkLst>
            <pc:docMk/>
            <pc:sldMk cId="2637481266" sldId="256"/>
            <ac:spMk id="19" creationId="{5252A847-DE45-4FA3-A1F8-EEBEB845FF8E}"/>
          </ac:spMkLst>
        </pc:spChg>
        <pc:grpChg chg="del">
          <ac:chgData name="Lindsay Grix" userId="a678036f-2d88-407c-addb-d0af3fea6eec" providerId="ADAL" clId="{9DADDA2D-7023-4224-AA88-96B93008952B}" dt="2018-10-02T09:40:01.076" v="44" actId="478"/>
          <ac:grpSpMkLst>
            <pc:docMk/>
            <pc:sldMk cId="2637481266" sldId="256"/>
            <ac:grpSpMk id="16" creationId="{B31300A9-E3C5-4701-8EF1-45ED088A04DD}"/>
          </ac:grpSpMkLst>
        </pc:grpChg>
        <pc:picChg chg="mod">
          <ac:chgData name="Lindsay Grix" userId="a678036f-2d88-407c-addb-d0af3fea6eec" providerId="ADAL" clId="{9DADDA2D-7023-4224-AA88-96B93008952B}" dt="2018-10-02T09:34:03.563" v="33" actId="1076"/>
          <ac:picMkLst>
            <pc:docMk/>
            <pc:sldMk cId="2637481266" sldId="256"/>
            <ac:picMk id="8" creationId="{D9426B6B-94AA-4D9B-BC63-8F0BC9ED5115}"/>
          </ac:picMkLst>
        </pc:picChg>
        <pc:picChg chg="topLvl">
          <ac:chgData name="Lindsay Grix" userId="a678036f-2d88-407c-addb-d0af3fea6eec" providerId="ADAL" clId="{9DADDA2D-7023-4224-AA88-96B93008952B}" dt="2018-10-02T09:40:01.076" v="44" actId="478"/>
          <ac:picMkLst>
            <pc:docMk/>
            <pc:sldMk cId="2637481266" sldId="256"/>
            <ac:picMk id="18" creationId="{AF62330C-AB9B-43BE-82E4-98A7F5B9D6D1}"/>
          </ac:picMkLst>
        </pc:picChg>
      </pc:sldChg>
      <pc:sldChg chg="modSp">
        <pc:chgData name="Lindsay Grix" userId="a678036f-2d88-407c-addb-d0af3fea6eec" providerId="ADAL" clId="{9DADDA2D-7023-4224-AA88-96B93008952B}" dt="2018-10-02T09:39:51.994" v="43" actId="14100"/>
        <pc:sldMkLst>
          <pc:docMk/>
          <pc:sldMk cId="3855900595" sldId="301"/>
        </pc:sldMkLst>
        <pc:spChg chg="mod">
          <ac:chgData name="Lindsay Grix" userId="a678036f-2d88-407c-addb-d0af3fea6eec" providerId="ADAL" clId="{9DADDA2D-7023-4224-AA88-96B93008952B}" dt="2018-10-02T09:39:51.994" v="43" actId="14100"/>
          <ac:spMkLst>
            <pc:docMk/>
            <pc:sldMk cId="3855900595" sldId="301"/>
            <ac:spMk id="17" creationId="{0F18B4CD-798D-4EA5-92CF-7A4BB6DD9812}"/>
          </ac:spMkLst>
        </pc:spChg>
        <pc:spChg chg="mod">
          <ac:chgData name="Lindsay Grix" userId="a678036f-2d88-407c-addb-d0af3fea6eec" providerId="ADAL" clId="{9DADDA2D-7023-4224-AA88-96B93008952B}" dt="2018-10-02T09:19:42.009" v="29" actId="255"/>
          <ac:spMkLst>
            <pc:docMk/>
            <pc:sldMk cId="3855900595" sldId="301"/>
            <ac:spMk id="19" creationId="{5252A847-DE45-4FA3-A1F8-EEBEB845FF8E}"/>
          </ac:spMkLst>
        </pc:spChg>
        <pc:grpChg chg="mod">
          <ac:chgData name="Lindsay Grix" userId="a678036f-2d88-407c-addb-d0af3fea6eec" providerId="ADAL" clId="{9DADDA2D-7023-4224-AA88-96B93008952B}" dt="2018-10-02T09:35:18.950" v="39"/>
          <ac:grpSpMkLst>
            <pc:docMk/>
            <pc:sldMk cId="3855900595" sldId="301"/>
            <ac:grpSpMk id="16" creationId="{B31300A9-E3C5-4701-8EF1-45ED088A04DD}"/>
          </ac:grpSpMkLst>
        </pc:grpChg>
      </pc:sldChg>
      <pc:sldChg chg="addSp delSp modSp">
        <pc:chgData name="Lindsay Grix" userId="a678036f-2d88-407c-addb-d0af3fea6eec" providerId="ADAL" clId="{9DADDA2D-7023-4224-AA88-96B93008952B}" dt="2018-10-02T09:40:33.903" v="51"/>
        <pc:sldMkLst>
          <pc:docMk/>
          <pc:sldMk cId="636014570" sldId="314"/>
        </pc:sldMkLst>
        <pc:spChg chg="add">
          <ac:chgData name="Lindsay Grix" userId="a678036f-2d88-407c-addb-d0af3fea6eec" providerId="ADAL" clId="{9DADDA2D-7023-4224-AA88-96B93008952B}" dt="2018-10-02T09:40:33.903" v="51"/>
          <ac:spMkLst>
            <pc:docMk/>
            <pc:sldMk cId="636014570" sldId="314"/>
            <ac:spMk id="7" creationId="{84B107DC-B90C-4A45-B422-BA8DE29C2552}"/>
          </ac:spMkLst>
        </pc:spChg>
        <pc:spChg chg="del topLvl">
          <ac:chgData name="Lindsay Grix" userId="a678036f-2d88-407c-addb-d0af3fea6eec" providerId="ADAL" clId="{9DADDA2D-7023-4224-AA88-96B93008952B}" dt="2018-10-02T09:40:33.083" v="50" actId="478"/>
          <ac:spMkLst>
            <pc:docMk/>
            <pc:sldMk cId="636014570" sldId="314"/>
            <ac:spMk id="17" creationId="{0F18B4CD-798D-4EA5-92CF-7A4BB6DD9812}"/>
          </ac:spMkLst>
        </pc:spChg>
        <pc:spChg chg="mod">
          <ac:chgData name="Lindsay Grix" userId="a678036f-2d88-407c-addb-d0af3fea6eec" providerId="ADAL" clId="{9DADDA2D-7023-4224-AA88-96B93008952B}" dt="2018-10-02T09:18:57.674" v="21" actId="404"/>
          <ac:spMkLst>
            <pc:docMk/>
            <pc:sldMk cId="636014570" sldId="314"/>
            <ac:spMk id="19" creationId="{5252A847-DE45-4FA3-A1F8-EEBEB845FF8E}"/>
          </ac:spMkLst>
        </pc:spChg>
        <pc:grpChg chg="del">
          <ac:chgData name="Lindsay Grix" userId="a678036f-2d88-407c-addb-d0af3fea6eec" providerId="ADAL" clId="{9DADDA2D-7023-4224-AA88-96B93008952B}" dt="2018-10-02T09:40:33.083" v="50" actId="478"/>
          <ac:grpSpMkLst>
            <pc:docMk/>
            <pc:sldMk cId="636014570" sldId="314"/>
            <ac:grpSpMk id="16" creationId="{B31300A9-E3C5-4701-8EF1-45ED088A04DD}"/>
          </ac:grpSpMkLst>
        </pc:grpChg>
        <pc:picChg chg="topLvl">
          <ac:chgData name="Lindsay Grix" userId="a678036f-2d88-407c-addb-d0af3fea6eec" providerId="ADAL" clId="{9DADDA2D-7023-4224-AA88-96B93008952B}" dt="2018-10-02T09:40:33.083" v="50" actId="478"/>
          <ac:picMkLst>
            <pc:docMk/>
            <pc:sldMk cId="636014570" sldId="314"/>
            <ac:picMk id="18" creationId="{AF62330C-AB9B-43BE-82E4-98A7F5B9D6D1}"/>
          </ac:picMkLst>
        </pc:picChg>
      </pc:sldChg>
      <pc:sldChg chg="addSp delSp modSp">
        <pc:chgData name="Lindsay Grix" userId="a678036f-2d88-407c-addb-d0af3fea6eec" providerId="ADAL" clId="{9DADDA2D-7023-4224-AA88-96B93008952B}" dt="2018-10-02T09:40:23.440" v="49"/>
        <pc:sldMkLst>
          <pc:docMk/>
          <pc:sldMk cId="36917022" sldId="360"/>
        </pc:sldMkLst>
        <pc:spChg chg="add">
          <ac:chgData name="Lindsay Grix" userId="a678036f-2d88-407c-addb-d0af3fea6eec" providerId="ADAL" clId="{9DADDA2D-7023-4224-AA88-96B93008952B}" dt="2018-10-02T09:40:23.440" v="49"/>
          <ac:spMkLst>
            <pc:docMk/>
            <pc:sldMk cId="36917022" sldId="360"/>
            <ac:spMk id="7" creationId="{B632E459-9B27-4467-B89C-78410207B713}"/>
          </ac:spMkLst>
        </pc:spChg>
        <pc:spChg chg="del topLvl">
          <ac:chgData name="Lindsay Grix" userId="a678036f-2d88-407c-addb-d0af3fea6eec" providerId="ADAL" clId="{9DADDA2D-7023-4224-AA88-96B93008952B}" dt="2018-10-02T09:40:22.430" v="48" actId="478"/>
          <ac:spMkLst>
            <pc:docMk/>
            <pc:sldMk cId="36917022" sldId="360"/>
            <ac:spMk id="17" creationId="{0F18B4CD-798D-4EA5-92CF-7A4BB6DD9812}"/>
          </ac:spMkLst>
        </pc:spChg>
        <pc:spChg chg="mod">
          <ac:chgData name="Lindsay Grix" userId="a678036f-2d88-407c-addb-d0af3fea6eec" providerId="ADAL" clId="{9DADDA2D-7023-4224-AA88-96B93008952B}" dt="2018-10-02T09:19:24.097" v="26" actId="1076"/>
          <ac:spMkLst>
            <pc:docMk/>
            <pc:sldMk cId="36917022" sldId="360"/>
            <ac:spMk id="19" creationId="{5252A847-DE45-4FA3-A1F8-EEBEB845FF8E}"/>
          </ac:spMkLst>
        </pc:spChg>
        <pc:grpChg chg="del">
          <ac:chgData name="Lindsay Grix" userId="a678036f-2d88-407c-addb-d0af3fea6eec" providerId="ADAL" clId="{9DADDA2D-7023-4224-AA88-96B93008952B}" dt="2018-10-02T09:40:22.430" v="48" actId="478"/>
          <ac:grpSpMkLst>
            <pc:docMk/>
            <pc:sldMk cId="36917022" sldId="360"/>
            <ac:grpSpMk id="16" creationId="{B31300A9-E3C5-4701-8EF1-45ED088A04DD}"/>
          </ac:grpSpMkLst>
        </pc:grpChg>
        <pc:picChg chg="topLvl">
          <ac:chgData name="Lindsay Grix" userId="a678036f-2d88-407c-addb-d0af3fea6eec" providerId="ADAL" clId="{9DADDA2D-7023-4224-AA88-96B93008952B}" dt="2018-10-02T09:40:22.430" v="48" actId="478"/>
          <ac:picMkLst>
            <pc:docMk/>
            <pc:sldMk cId="36917022" sldId="360"/>
            <ac:picMk id="18" creationId="{AF62330C-AB9B-43BE-82E4-98A7F5B9D6D1}"/>
          </ac:picMkLst>
        </pc:picChg>
      </pc:sldChg>
    </pc:docChg>
  </pc:docChgLst>
  <pc:docChgLst>
    <pc:chgData name="Ashleigh Sobol" userId="8430f2a2-602f-4dde-a79b-412efd9dd8bf" providerId="ADAL" clId="{A204DDAC-AA7C-4679-9F40-91028CD5C38E}"/>
    <pc:docChg chg="undo custSel modSld sldOrd">
      <pc:chgData name="Ashleigh Sobol" userId="8430f2a2-602f-4dde-a79b-412efd9dd8bf" providerId="ADAL" clId="{A204DDAC-AA7C-4679-9F40-91028CD5C38E}" dt="2018-10-02T10:39:47.420" v="70" actId="207"/>
      <pc:docMkLst>
        <pc:docMk/>
      </pc:docMkLst>
      <pc:sldChg chg="modSp">
        <pc:chgData name="Ashleigh Sobol" userId="8430f2a2-602f-4dde-a79b-412efd9dd8bf" providerId="ADAL" clId="{A204DDAC-AA7C-4679-9F40-91028CD5C38E}" dt="2018-10-02T09:51:54.639" v="0" actId="404"/>
        <pc:sldMkLst>
          <pc:docMk/>
          <pc:sldMk cId="2637481266" sldId="256"/>
        </pc:sldMkLst>
        <pc:spChg chg="mod">
          <ac:chgData name="Ashleigh Sobol" userId="8430f2a2-602f-4dde-a79b-412efd9dd8bf" providerId="ADAL" clId="{A204DDAC-AA7C-4679-9F40-91028CD5C38E}" dt="2018-10-02T09:51:54.639" v="0" actId="404"/>
          <ac:spMkLst>
            <pc:docMk/>
            <pc:sldMk cId="2637481266" sldId="256"/>
            <ac:spMk id="19" creationId="{5252A847-DE45-4FA3-A1F8-EEBEB845FF8E}"/>
          </ac:spMkLst>
        </pc:spChg>
      </pc:sldChg>
      <pc:sldChg chg="modSp">
        <pc:chgData name="Ashleigh Sobol" userId="8430f2a2-602f-4dde-a79b-412efd9dd8bf" providerId="ADAL" clId="{A204DDAC-AA7C-4679-9F40-91028CD5C38E}" dt="2018-10-02T09:52:04.398" v="2" actId="20577"/>
        <pc:sldMkLst>
          <pc:docMk/>
          <pc:sldMk cId="3855900595" sldId="301"/>
        </pc:sldMkLst>
        <pc:spChg chg="mod">
          <ac:chgData name="Ashleigh Sobol" userId="8430f2a2-602f-4dde-a79b-412efd9dd8bf" providerId="ADAL" clId="{A204DDAC-AA7C-4679-9F40-91028CD5C38E}" dt="2018-10-02T09:52:04.398" v="2" actId="20577"/>
          <ac:spMkLst>
            <pc:docMk/>
            <pc:sldMk cId="3855900595" sldId="301"/>
            <ac:spMk id="19" creationId="{5252A847-DE45-4FA3-A1F8-EEBEB845FF8E}"/>
          </ac:spMkLst>
        </pc:spChg>
      </pc:sldChg>
      <pc:sldChg chg="modSp ord">
        <pc:chgData name="Ashleigh Sobol" userId="8430f2a2-602f-4dde-a79b-412efd9dd8bf" providerId="ADAL" clId="{A204DDAC-AA7C-4679-9F40-91028CD5C38E}" dt="2018-10-02T10:39:31.933" v="63" actId="207"/>
        <pc:sldMkLst>
          <pc:docMk/>
          <pc:sldMk cId="636014570" sldId="314"/>
        </pc:sldMkLst>
        <pc:spChg chg="mod">
          <ac:chgData name="Ashleigh Sobol" userId="8430f2a2-602f-4dde-a79b-412efd9dd8bf" providerId="ADAL" clId="{A204DDAC-AA7C-4679-9F40-91028CD5C38E}" dt="2018-10-02T10:39:31.933" v="63" actId="207"/>
          <ac:spMkLst>
            <pc:docMk/>
            <pc:sldMk cId="636014570" sldId="314"/>
            <ac:spMk id="19" creationId="{5252A847-DE45-4FA3-A1F8-EEBEB845FF8E}"/>
          </ac:spMkLst>
        </pc:spChg>
      </pc:sldChg>
      <pc:sldChg chg="modSp">
        <pc:chgData name="Ashleigh Sobol" userId="8430f2a2-602f-4dde-a79b-412efd9dd8bf" providerId="ADAL" clId="{A204DDAC-AA7C-4679-9F40-91028CD5C38E}" dt="2018-10-02T10:39:36.851" v="65" actId="403"/>
        <pc:sldMkLst>
          <pc:docMk/>
          <pc:sldMk cId="36917022" sldId="360"/>
        </pc:sldMkLst>
        <pc:spChg chg="mod">
          <ac:chgData name="Ashleigh Sobol" userId="8430f2a2-602f-4dde-a79b-412efd9dd8bf" providerId="ADAL" clId="{A204DDAC-AA7C-4679-9F40-91028CD5C38E}" dt="2018-10-02T10:39:36.851" v="65" actId="403"/>
          <ac:spMkLst>
            <pc:docMk/>
            <pc:sldMk cId="36917022" sldId="360"/>
            <ac:spMk id="19" creationId="{5252A847-DE45-4FA3-A1F8-EEBEB845FF8E}"/>
          </ac:spMkLst>
        </pc:spChg>
      </pc:sldChg>
    </pc:docChg>
  </pc:docChgLst>
  <pc:docChgLst>
    <pc:chgData name="Davina Szilvasy" userId="59fb472d-eed4-4f11-9686-c2c8db02a2cd" providerId="ADAL" clId="{BCE92DA0-E478-4BF1-A5A0-938847991BD4}"/>
    <pc:docChg chg="undo redo custSel addSld delSld modSld sldOrd">
      <pc:chgData name="Davina Szilvasy" userId="59fb472d-eed4-4f11-9686-c2c8db02a2cd" providerId="ADAL" clId="{BCE92DA0-E478-4BF1-A5A0-938847991BD4}" dt="2018-11-12T09:15:58.634" v="1155" actId="207"/>
      <pc:docMkLst>
        <pc:docMk/>
      </pc:docMkLst>
      <pc:sldChg chg="modSp">
        <pc:chgData name="Davina Szilvasy" userId="59fb472d-eed4-4f11-9686-c2c8db02a2cd" providerId="ADAL" clId="{BCE92DA0-E478-4BF1-A5A0-938847991BD4}" dt="2018-11-12T08:37:30.643" v="40" actId="20577"/>
        <pc:sldMkLst>
          <pc:docMk/>
          <pc:sldMk cId="2637481266" sldId="256"/>
        </pc:sldMkLst>
        <pc:spChg chg="mod">
          <ac:chgData name="Davina Szilvasy" userId="59fb472d-eed4-4f11-9686-c2c8db02a2cd" providerId="ADAL" clId="{BCE92DA0-E478-4BF1-A5A0-938847991BD4}" dt="2018-11-12T08:37:30.643" v="40" actId="20577"/>
          <ac:spMkLst>
            <pc:docMk/>
            <pc:sldMk cId="2637481266" sldId="256"/>
            <ac:spMk id="19" creationId="{5252A847-DE45-4FA3-A1F8-EEBEB845FF8E}"/>
          </ac:spMkLst>
        </pc:spChg>
      </pc:sldChg>
      <pc:sldChg chg="modSp">
        <pc:chgData name="Davina Szilvasy" userId="59fb472d-eed4-4f11-9686-c2c8db02a2cd" providerId="ADAL" clId="{BCE92DA0-E478-4BF1-A5A0-938847991BD4}" dt="2018-11-12T08:38:05.166" v="99" actId="20577"/>
        <pc:sldMkLst>
          <pc:docMk/>
          <pc:sldMk cId="3855900595" sldId="301"/>
        </pc:sldMkLst>
        <pc:spChg chg="mod">
          <ac:chgData name="Davina Szilvasy" userId="59fb472d-eed4-4f11-9686-c2c8db02a2cd" providerId="ADAL" clId="{BCE92DA0-E478-4BF1-A5A0-938847991BD4}" dt="2018-11-12T08:38:05.166" v="99" actId="20577"/>
          <ac:spMkLst>
            <pc:docMk/>
            <pc:sldMk cId="3855900595" sldId="301"/>
            <ac:spMk id="19" creationId="{5252A847-DE45-4FA3-A1F8-EEBEB845FF8E}"/>
          </ac:spMkLst>
        </pc:spChg>
      </pc:sldChg>
      <pc:sldChg chg="addSp delSp modSp">
        <pc:chgData name="Davina Szilvasy" userId="59fb472d-eed4-4f11-9686-c2c8db02a2cd" providerId="ADAL" clId="{BCE92DA0-E478-4BF1-A5A0-938847991BD4}" dt="2018-11-12T09:13:36.946" v="1070" actId="207"/>
        <pc:sldMkLst>
          <pc:docMk/>
          <pc:sldMk cId="636014570" sldId="314"/>
        </pc:sldMkLst>
        <pc:spChg chg="mod">
          <ac:chgData name="Davina Szilvasy" userId="59fb472d-eed4-4f11-9686-c2c8db02a2cd" providerId="ADAL" clId="{BCE92DA0-E478-4BF1-A5A0-938847991BD4}" dt="2018-11-12T09:13:36.946" v="1070" actId="207"/>
          <ac:spMkLst>
            <pc:docMk/>
            <pc:sldMk cId="636014570" sldId="314"/>
            <ac:spMk id="19" creationId="{5252A847-DE45-4FA3-A1F8-EEBEB845FF8E}"/>
          </ac:spMkLst>
        </pc:spChg>
        <pc:spChg chg="add mod">
          <ac:chgData name="Davina Szilvasy" userId="59fb472d-eed4-4f11-9686-c2c8db02a2cd" providerId="ADAL" clId="{BCE92DA0-E478-4BF1-A5A0-938847991BD4}" dt="2018-11-12T09:12:12.885" v="983" actId="14100"/>
          <ac:spMkLst>
            <pc:docMk/>
            <pc:sldMk cId="636014570" sldId="314"/>
            <ac:spMk id="20" creationId="{2E67E44A-7A13-4148-9824-01332E6725F4}"/>
          </ac:spMkLst>
        </pc:spChg>
        <pc:spChg chg="add mod">
          <ac:chgData name="Davina Szilvasy" userId="59fb472d-eed4-4f11-9686-c2c8db02a2cd" providerId="ADAL" clId="{BCE92DA0-E478-4BF1-A5A0-938847991BD4}" dt="2018-11-12T09:12:43.087" v="1017" actId="207"/>
          <ac:spMkLst>
            <pc:docMk/>
            <pc:sldMk cId="636014570" sldId="314"/>
            <ac:spMk id="21" creationId="{C043F123-E5A5-4041-91C5-C8D3655F1E7C}"/>
          </ac:spMkLst>
        </pc:spChg>
        <pc:spChg chg="add mod">
          <ac:chgData name="Davina Szilvasy" userId="59fb472d-eed4-4f11-9686-c2c8db02a2cd" providerId="ADAL" clId="{BCE92DA0-E478-4BF1-A5A0-938847991BD4}" dt="2018-11-12T09:13:02.390" v="1033" actId="1076"/>
          <ac:spMkLst>
            <pc:docMk/>
            <pc:sldMk cId="636014570" sldId="314"/>
            <ac:spMk id="22" creationId="{5ECB0B7D-3167-4043-AA05-6899341D79F4}"/>
          </ac:spMkLst>
        </pc:spChg>
        <pc:grpChg chg="del">
          <ac:chgData name="Davina Szilvasy" userId="59fb472d-eed4-4f11-9686-c2c8db02a2cd" providerId="ADAL" clId="{BCE92DA0-E478-4BF1-A5A0-938847991BD4}" dt="2018-11-12T08:40:39.362" v="126" actId="478"/>
          <ac:grpSpMkLst>
            <pc:docMk/>
            <pc:sldMk cId="636014570" sldId="314"/>
            <ac:grpSpMk id="12" creationId="{FE902FB6-3A47-41D6-B303-DE3D611642DB}"/>
          </ac:grpSpMkLst>
        </pc:grpChg>
        <pc:graphicFrameChg chg="del">
          <ac:chgData name="Davina Szilvasy" userId="59fb472d-eed4-4f11-9686-c2c8db02a2cd" providerId="ADAL" clId="{BCE92DA0-E478-4BF1-A5A0-938847991BD4}" dt="2018-11-12T08:40:39.362" v="126" actId="478"/>
          <ac:graphicFrameMkLst>
            <pc:docMk/>
            <pc:sldMk cId="636014570" sldId="314"/>
            <ac:graphicFrameMk id="11" creationId="{28C302ED-874F-4694-B213-996C1949D707}"/>
          </ac:graphicFrameMkLst>
        </pc:graphicFrameChg>
        <pc:graphicFrameChg chg="del">
          <ac:chgData name="Davina Szilvasy" userId="59fb472d-eed4-4f11-9686-c2c8db02a2cd" providerId="ADAL" clId="{BCE92DA0-E478-4BF1-A5A0-938847991BD4}" dt="2018-11-12T08:40:39.362" v="126" actId="478"/>
          <ac:graphicFrameMkLst>
            <pc:docMk/>
            <pc:sldMk cId="636014570" sldId="314"/>
            <ac:graphicFrameMk id="17" creationId="{54B0CF32-C419-4047-8B48-814048F1CC35}"/>
          </ac:graphicFrameMkLst>
        </pc:graphicFrameChg>
        <pc:picChg chg="add mod">
          <ac:chgData name="Davina Szilvasy" userId="59fb472d-eed4-4f11-9686-c2c8db02a2cd" providerId="ADAL" clId="{BCE92DA0-E478-4BF1-A5A0-938847991BD4}" dt="2018-11-12T09:11:53.047" v="976" actId="1076"/>
          <ac:picMkLst>
            <pc:docMk/>
            <pc:sldMk cId="636014570" sldId="314"/>
            <ac:picMk id="23" creationId="{EF1E0639-0751-4A51-9088-8008A05564E2}"/>
          </ac:picMkLst>
        </pc:picChg>
      </pc:sldChg>
      <pc:sldChg chg="addSp delSp modSp del">
        <pc:chgData name="Davina Szilvasy" userId="59fb472d-eed4-4f11-9686-c2c8db02a2cd" providerId="ADAL" clId="{BCE92DA0-E478-4BF1-A5A0-938847991BD4}" dt="2018-11-12T09:08:53.232" v="928" actId="2696"/>
        <pc:sldMkLst>
          <pc:docMk/>
          <pc:sldMk cId="1071900124" sldId="355"/>
        </pc:sldMkLst>
        <pc:spChg chg="mod topLvl">
          <ac:chgData name="Davina Szilvasy" userId="59fb472d-eed4-4f11-9686-c2c8db02a2cd" providerId="ADAL" clId="{BCE92DA0-E478-4BF1-A5A0-938847991BD4}" dt="2018-11-12T09:06:33.043" v="816" actId="164"/>
          <ac:spMkLst>
            <pc:docMk/>
            <pc:sldMk cId="1071900124" sldId="355"/>
            <ac:spMk id="10" creationId="{E59F4F7E-D8D9-428A-96A3-FD74C422B319}"/>
          </ac:spMkLst>
        </pc:spChg>
        <pc:spChg chg="mod topLvl">
          <ac:chgData name="Davina Szilvasy" userId="59fb472d-eed4-4f11-9686-c2c8db02a2cd" providerId="ADAL" clId="{BCE92DA0-E478-4BF1-A5A0-938847991BD4}" dt="2018-11-12T09:06:33.043" v="816" actId="164"/>
          <ac:spMkLst>
            <pc:docMk/>
            <pc:sldMk cId="1071900124" sldId="355"/>
            <ac:spMk id="11" creationId="{A5EA0DB2-D4A3-425F-9028-3D63102DC8D0}"/>
          </ac:spMkLst>
        </pc:spChg>
        <pc:spChg chg="mod topLvl">
          <ac:chgData name="Davina Szilvasy" userId="59fb472d-eed4-4f11-9686-c2c8db02a2cd" providerId="ADAL" clId="{BCE92DA0-E478-4BF1-A5A0-938847991BD4}" dt="2018-11-12T09:06:33.043" v="816" actId="164"/>
          <ac:spMkLst>
            <pc:docMk/>
            <pc:sldMk cId="1071900124" sldId="355"/>
            <ac:spMk id="12" creationId="{A645D50A-692E-4017-B869-6AC70581B023}"/>
          </ac:spMkLst>
        </pc:spChg>
        <pc:spChg chg="mod topLvl">
          <ac:chgData name="Davina Szilvasy" userId="59fb472d-eed4-4f11-9686-c2c8db02a2cd" providerId="ADAL" clId="{BCE92DA0-E478-4BF1-A5A0-938847991BD4}" dt="2018-11-12T09:06:33.043" v="816" actId="164"/>
          <ac:spMkLst>
            <pc:docMk/>
            <pc:sldMk cId="1071900124" sldId="355"/>
            <ac:spMk id="13" creationId="{1F61B7EE-16CA-480E-8F88-0A77E9FBD69D}"/>
          </ac:spMkLst>
        </pc:spChg>
        <pc:spChg chg="mod topLvl">
          <ac:chgData name="Davina Szilvasy" userId="59fb472d-eed4-4f11-9686-c2c8db02a2cd" providerId="ADAL" clId="{BCE92DA0-E478-4BF1-A5A0-938847991BD4}" dt="2018-11-12T09:06:33.043" v="816" actId="164"/>
          <ac:spMkLst>
            <pc:docMk/>
            <pc:sldMk cId="1071900124" sldId="355"/>
            <ac:spMk id="14" creationId="{3B1A3B48-5F92-4912-ABAB-B3020C5D138E}"/>
          </ac:spMkLst>
        </pc:spChg>
        <pc:spChg chg="mod topLvl">
          <ac:chgData name="Davina Szilvasy" userId="59fb472d-eed4-4f11-9686-c2c8db02a2cd" providerId="ADAL" clId="{BCE92DA0-E478-4BF1-A5A0-938847991BD4}" dt="2018-11-12T09:06:33.043" v="816" actId="164"/>
          <ac:spMkLst>
            <pc:docMk/>
            <pc:sldMk cId="1071900124" sldId="355"/>
            <ac:spMk id="15" creationId="{ADEED68C-9D34-4195-8671-001765D8C434}"/>
          </ac:spMkLst>
        </pc:spChg>
        <pc:spChg chg="mod topLvl">
          <ac:chgData name="Davina Szilvasy" userId="59fb472d-eed4-4f11-9686-c2c8db02a2cd" providerId="ADAL" clId="{BCE92DA0-E478-4BF1-A5A0-938847991BD4}" dt="2018-11-12T09:06:33.043" v="816" actId="164"/>
          <ac:spMkLst>
            <pc:docMk/>
            <pc:sldMk cId="1071900124" sldId="355"/>
            <ac:spMk id="16" creationId="{50328EB3-2466-41CC-A562-BAB2AAF14A81}"/>
          </ac:spMkLst>
        </pc:spChg>
        <pc:spChg chg="mod topLvl">
          <ac:chgData name="Davina Szilvasy" userId="59fb472d-eed4-4f11-9686-c2c8db02a2cd" providerId="ADAL" clId="{BCE92DA0-E478-4BF1-A5A0-938847991BD4}" dt="2018-11-12T09:06:33.043" v="816" actId="164"/>
          <ac:spMkLst>
            <pc:docMk/>
            <pc:sldMk cId="1071900124" sldId="355"/>
            <ac:spMk id="17" creationId="{7A70B759-443D-4E85-9E1D-169FC0EA04EC}"/>
          </ac:spMkLst>
        </pc:spChg>
        <pc:spChg chg="mod">
          <ac:chgData name="Davina Szilvasy" userId="59fb472d-eed4-4f11-9686-c2c8db02a2cd" providerId="ADAL" clId="{BCE92DA0-E478-4BF1-A5A0-938847991BD4}" dt="2018-11-12T09:05:53.463" v="805" actId="1076"/>
          <ac:spMkLst>
            <pc:docMk/>
            <pc:sldMk cId="1071900124" sldId="355"/>
            <ac:spMk id="19" creationId="{5252A847-DE45-4FA3-A1F8-EEBEB845FF8E}"/>
          </ac:spMkLst>
        </pc:spChg>
        <pc:spChg chg="add mod">
          <ac:chgData name="Davina Szilvasy" userId="59fb472d-eed4-4f11-9686-c2c8db02a2cd" providerId="ADAL" clId="{BCE92DA0-E478-4BF1-A5A0-938847991BD4}" dt="2018-11-12T09:07:45.416" v="867" actId="1035"/>
          <ac:spMkLst>
            <pc:docMk/>
            <pc:sldMk cId="1071900124" sldId="355"/>
            <ac:spMk id="20" creationId="{FFDBBF11-186D-4B56-994C-4111F13120B3}"/>
          </ac:spMkLst>
        </pc:spChg>
        <pc:grpChg chg="add mod">
          <ac:chgData name="Davina Szilvasy" userId="59fb472d-eed4-4f11-9686-c2c8db02a2cd" providerId="ADAL" clId="{BCE92DA0-E478-4BF1-A5A0-938847991BD4}" dt="2018-11-12T09:07:45.416" v="867" actId="1035"/>
          <ac:grpSpMkLst>
            <pc:docMk/>
            <pc:sldMk cId="1071900124" sldId="355"/>
            <ac:grpSpMk id="2" creationId="{B2ED9D5B-6153-4C82-84E3-62A1EDD87360}"/>
          </ac:grpSpMkLst>
        </pc:grpChg>
        <pc:grpChg chg="add del mod">
          <ac:chgData name="Davina Szilvasy" userId="59fb472d-eed4-4f11-9686-c2c8db02a2cd" providerId="ADAL" clId="{BCE92DA0-E478-4BF1-A5A0-938847991BD4}" dt="2018-11-12T09:06:19.946" v="814" actId="165"/>
          <ac:grpSpMkLst>
            <pc:docMk/>
            <pc:sldMk cId="1071900124" sldId="355"/>
            <ac:grpSpMk id="9" creationId="{C604C916-33D3-4B18-829F-045DF1A39AD1}"/>
          </ac:grpSpMkLst>
        </pc:grpChg>
        <pc:graphicFrameChg chg="del">
          <ac:chgData name="Davina Szilvasy" userId="59fb472d-eed4-4f11-9686-c2c8db02a2cd" providerId="ADAL" clId="{BCE92DA0-E478-4BF1-A5A0-938847991BD4}" dt="2018-11-12T08:39:48.315" v="117" actId="478"/>
          <ac:graphicFrameMkLst>
            <pc:docMk/>
            <pc:sldMk cId="1071900124" sldId="355"/>
            <ac:graphicFrameMk id="6" creationId="{4E4E4B99-B3C7-4E8E-9364-4464F849422A}"/>
          </ac:graphicFrameMkLst>
        </pc:graphicFrameChg>
      </pc:sldChg>
      <pc:sldChg chg="addSp delSp modSp">
        <pc:chgData name="Davina Szilvasy" userId="59fb472d-eed4-4f11-9686-c2c8db02a2cd" providerId="ADAL" clId="{BCE92DA0-E478-4BF1-A5A0-938847991BD4}" dt="2018-11-12T08:50:19.512" v="392" actId="207"/>
        <pc:sldMkLst>
          <pc:docMk/>
          <pc:sldMk cId="36917022" sldId="360"/>
        </pc:sldMkLst>
        <pc:spChg chg="mod">
          <ac:chgData name="Davina Szilvasy" userId="59fb472d-eed4-4f11-9686-c2c8db02a2cd" providerId="ADAL" clId="{BCE92DA0-E478-4BF1-A5A0-938847991BD4}" dt="2018-11-12T08:49:17.183" v="372" actId="404"/>
          <ac:spMkLst>
            <pc:docMk/>
            <pc:sldMk cId="36917022" sldId="360"/>
            <ac:spMk id="19" creationId="{5252A847-DE45-4FA3-A1F8-EEBEB845FF8E}"/>
          </ac:spMkLst>
        </pc:spChg>
        <pc:graphicFrameChg chg="add mod modGraphic">
          <ac:chgData name="Davina Szilvasy" userId="59fb472d-eed4-4f11-9686-c2c8db02a2cd" providerId="ADAL" clId="{BCE92DA0-E478-4BF1-A5A0-938847991BD4}" dt="2018-11-12T08:50:19.512" v="392" actId="207"/>
          <ac:graphicFrameMkLst>
            <pc:docMk/>
            <pc:sldMk cId="36917022" sldId="360"/>
            <ac:graphicFrameMk id="9" creationId="{A7C3CE4E-BC88-42C0-B428-6D456F76E945}"/>
          </ac:graphicFrameMkLst>
        </pc:graphicFrameChg>
        <pc:graphicFrameChg chg="del">
          <ac:chgData name="Davina Szilvasy" userId="59fb472d-eed4-4f11-9686-c2c8db02a2cd" providerId="ADAL" clId="{BCE92DA0-E478-4BF1-A5A0-938847991BD4}" dt="2018-11-12T08:38:35.691" v="105" actId="478"/>
          <ac:graphicFrameMkLst>
            <pc:docMk/>
            <pc:sldMk cId="36917022" sldId="360"/>
            <ac:graphicFrameMk id="11" creationId="{D5242800-5D10-4C2B-994E-5F7DFF3809A7}"/>
          </ac:graphicFrameMkLst>
        </pc:graphicFrameChg>
      </pc:sldChg>
      <pc:sldChg chg="delSp modSp del">
        <pc:chgData name="Davina Szilvasy" userId="59fb472d-eed4-4f11-9686-c2c8db02a2cd" providerId="ADAL" clId="{BCE92DA0-E478-4BF1-A5A0-938847991BD4}" dt="2018-11-12T08:40:22.244" v="124" actId="2696"/>
        <pc:sldMkLst>
          <pc:docMk/>
          <pc:sldMk cId="4153300873" sldId="361"/>
        </pc:sldMkLst>
        <pc:spChg chg="mod">
          <ac:chgData name="Davina Szilvasy" userId="59fb472d-eed4-4f11-9686-c2c8db02a2cd" providerId="ADAL" clId="{BCE92DA0-E478-4BF1-A5A0-938847991BD4}" dt="2018-11-12T08:40:02.320" v="121" actId="20577"/>
          <ac:spMkLst>
            <pc:docMk/>
            <pc:sldMk cId="4153300873" sldId="361"/>
            <ac:spMk id="19" creationId="{5252A847-DE45-4FA3-A1F8-EEBEB845FF8E}"/>
          </ac:spMkLst>
        </pc:spChg>
        <pc:graphicFrameChg chg="del">
          <ac:chgData name="Davina Szilvasy" userId="59fb472d-eed4-4f11-9686-c2c8db02a2cd" providerId="ADAL" clId="{BCE92DA0-E478-4BF1-A5A0-938847991BD4}" dt="2018-11-12T08:39:59.308" v="120" actId="478"/>
          <ac:graphicFrameMkLst>
            <pc:docMk/>
            <pc:sldMk cId="4153300873" sldId="361"/>
            <ac:graphicFrameMk id="17" creationId="{663052E7-961D-4455-811F-D0B7C699C19E}"/>
          </ac:graphicFrameMkLst>
        </pc:graphicFrameChg>
        <pc:graphicFrameChg chg="del">
          <ac:chgData name="Davina Szilvasy" userId="59fb472d-eed4-4f11-9686-c2c8db02a2cd" providerId="ADAL" clId="{BCE92DA0-E478-4BF1-A5A0-938847991BD4}" dt="2018-11-12T08:39:59.308" v="120" actId="478"/>
          <ac:graphicFrameMkLst>
            <pc:docMk/>
            <pc:sldMk cId="4153300873" sldId="361"/>
            <ac:graphicFrameMk id="20" creationId="{D3CF83CB-34F4-41D8-B661-2FCA2A119890}"/>
          </ac:graphicFrameMkLst>
        </pc:graphicFrameChg>
        <pc:graphicFrameChg chg="del">
          <ac:chgData name="Davina Szilvasy" userId="59fb472d-eed4-4f11-9686-c2c8db02a2cd" providerId="ADAL" clId="{BCE92DA0-E478-4BF1-A5A0-938847991BD4}" dt="2018-11-12T08:39:59.308" v="120" actId="478"/>
          <ac:graphicFrameMkLst>
            <pc:docMk/>
            <pc:sldMk cId="4153300873" sldId="361"/>
            <ac:graphicFrameMk id="21" creationId="{8C01E8EF-63D5-4E11-8AA7-30078949070C}"/>
          </ac:graphicFrameMkLst>
        </pc:graphicFrameChg>
      </pc:sldChg>
      <pc:sldChg chg="addSp delSp modSp">
        <pc:chgData name="Davina Szilvasy" userId="59fb472d-eed4-4f11-9686-c2c8db02a2cd" providerId="ADAL" clId="{BCE92DA0-E478-4BF1-A5A0-938847991BD4}" dt="2018-11-12T09:01:44.325" v="770" actId="408"/>
        <pc:sldMkLst>
          <pc:docMk/>
          <pc:sldMk cId="2512091661" sldId="363"/>
        </pc:sldMkLst>
        <pc:spChg chg="add mod">
          <ac:chgData name="Davina Szilvasy" userId="59fb472d-eed4-4f11-9686-c2c8db02a2cd" providerId="ADAL" clId="{BCE92DA0-E478-4BF1-A5A0-938847991BD4}" dt="2018-11-12T09:01:05.528" v="749" actId="12789"/>
          <ac:spMkLst>
            <pc:docMk/>
            <pc:sldMk cId="2512091661" sldId="363"/>
            <ac:spMk id="9" creationId="{C4B74933-4D15-4297-980C-A1EDE59B6453}"/>
          </ac:spMkLst>
        </pc:spChg>
        <pc:spChg chg="add mod">
          <ac:chgData name="Davina Szilvasy" userId="59fb472d-eed4-4f11-9686-c2c8db02a2cd" providerId="ADAL" clId="{BCE92DA0-E478-4BF1-A5A0-938847991BD4}" dt="2018-11-12T09:01:05.528" v="749" actId="12789"/>
          <ac:spMkLst>
            <pc:docMk/>
            <pc:sldMk cId="2512091661" sldId="363"/>
            <ac:spMk id="10" creationId="{48069073-CB26-49B6-9BF0-41BE6DE7FC7F}"/>
          </ac:spMkLst>
        </pc:spChg>
        <pc:spChg chg="add mod">
          <ac:chgData name="Davina Szilvasy" userId="59fb472d-eed4-4f11-9686-c2c8db02a2cd" providerId="ADAL" clId="{BCE92DA0-E478-4BF1-A5A0-938847991BD4}" dt="2018-11-12T09:01:44.325" v="770" actId="408"/>
          <ac:spMkLst>
            <pc:docMk/>
            <pc:sldMk cId="2512091661" sldId="363"/>
            <ac:spMk id="11" creationId="{C7BA27BA-DB07-4219-BAE1-7767C72DA6D8}"/>
          </ac:spMkLst>
        </pc:spChg>
        <pc:spChg chg="add mod">
          <ac:chgData name="Davina Szilvasy" userId="59fb472d-eed4-4f11-9686-c2c8db02a2cd" providerId="ADAL" clId="{BCE92DA0-E478-4BF1-A5A0-938847991BD4}" dt="2018-11-12T09:01:44.325" v="770" actId="408"/>
          <ac:spMkLst>
            <pc:docMk/>
            <pc:sldMk cId="2512091661" sldId="363"/>
            <ac:spMk id="12" creationId="{A95B4C06-1903-4586-B57E-25EB83D0151A}"/>
          </ac:spMkLst>
        </pc:spChg>
        <pc:spChg chg="add mod">
          <ac:chgData name="Davina Szilvasy" userId="59fb472d-eed4-4f11-9686-c2c8db02a2cd" providerId="ADAL" clId="{BCE92DA0-E478-4BF1-A5A0-938847991BD4}" dt="2018-11-12T09:01:44.325" v="770" actId="408"/>
          <ac:spMkLst>
            <pc:docMk/>
            <pc:sldMk cId="2512091661" sldId="363"/>
            <ac:spMk id="13" creationId="{9B91FCD9-215C-44F7-B062-FB9167FB36EB}"/>
          </ac:spMkLst>
        </pc:spChg>
        <pc:spChg chg="add mod">
          <ac:chgData name="Davina Szilvasy" userId="59fb472d-eed4-4f11-9686-c2c8db02a2cd" providerId="ADAL" clId="{BCE92DA0-E478-4BF1-A5A0-938847991BD4}" dt="2018-11-12T09:00:03.518" v="719" actId="1076"/>
          <ac:spMkLst>
            <pc:docMk/>
            <pc:sldMk cId="2512091661" sldId="363"/>
            <ac:spMk id="15" creationId="{1E9963D0-0A33-4A4B-B191-5D44DA0A01FC}"/>
          </ac:spMkLst>
        </pc:spChg>
        <pc:spChg chg="add mod">
          <ac:chgData name="Davina Szilvasy" userId="59fb472d-eed4-4f11-9686-c2c8db02a2cd" providerId="ADAL" clId="{BCE92DA0-E478-4BF1-A5A0-938847991BD4}" dt="2018-11-12T08:59:32.765" v="700" actId="1076"/>
          <ac:spMkLst>
            <pc:docMk/>
            <pc:sldMk cId="2512091661" sldId="363"/>
            <ac:spMk id="17" creationId="{2E938642-A24F-4AF4-B1F1-8277324EDF0A}"/>
          </ac:spMkLst>
        </pc:spChg>
        <pc:spChg chg="mod">
          <ac:chgData name="Davina Szilvasy" userId="59fb472d-eed4-4f11-9686-c2c8db02a2cd" providerId="ADAL" clId="{BCE92DA0-E478-4BF1-A5A0-938847991BD4}" dt="2018-11-12T08:57:38.218" v="644" actId="404"/>
          <ac:spMkLst>
            <pc:docMk/>
            <pc:sldMk cId="2512091661" sldId="363"/>
            <ac:spMk id="19" creationId="{5252A847-DE45-4FA3-A1F8-EEBEB845FF8E}"/>
          </ac:spMkLst>
        </pc:spChg>
        <pc:spChg chg="add mod">
          <ac:chgData name="Davina Szilvasy" userId="59fb472d-eed4-4f11-9686-c2c8db02a2cd" providerId="ADAL" clId="{BCE92DA0-E478-4BF1-A5A0-938847991BD4}" dt="2018-11-12T09:01:05.101" v="748" actId="1076"/>
          <ac:spMkLst>
            <pc:docMk/>
            <pc:sldMk cId="2512091661" sldId="363"/>
            <ac:spMk id="20" creationId="{378527D5-0DA9-4AD7-A00B-7EDBA9BAE0D2}"/>
          </ac:spMkLst>
        </pc:spChg>
        <pc:spChg chg="add del">
          <ac:chgData name="Davina Szilvasy" userId="59fb472d-eed4-4f11-9686-c2c8db02a2cd" providerId="ADAL" clId="{BCE92DA0-E478-4BF1-A5A0-938847991BD4}" dt="2018-11-12T09:01:25.324" v="764" actId="478"/>
          <ac:spMkLst>
            <pc:docMk/>
            <pc:sldMk cId="2512091661" sldId="363"/>
            <ac:spMk id="21" creationId="{57F97A5C-1CD5-4BA2-A976-FA50272A0D2D}"/>
          </ac:spMkLst>
        </pc:spChg>
        <pc:spChg chg="add del">
          <ac:chgData name="Davina Szilvasy" userId="59fb472d-eed4-4f11-9686-c2c8db02a2cd" providerId="ADAL" clId="{BCE92DA0-E478-4BF1-A5A0-938847991BD4}" dt="2018-11-12T09:01:25.324" v="764" actId="478"/>
          <ac:spMkLst>
            <pc:docMk/>
            <pc:sldMk cId="2512091661" sldId="363"/>
            <ac:spMk id="22" creationId="{0DC3FFE3-2238-4EE6-ADF7-61D5EAEA3C29}"/>
          </ac:spMkLst>
        </pc:spChg>
        <pc:spChg chg="add del">
          <ac:chgData name="Davina Szilvasy" userId="59fb472d-eed4-4f11-9686-c2c8db02a2cd" providerId="ADAL" clId="{BCE92DA0-E478-4BF1-A5A0-938847991BD4}" dt="2018-11-12T09:01:22.736" v="763" actId="478"/>
          <ac:spMkLst>
            <pc:docMk/>
            <pc:sldMk cId="2512091661" sldId="363"/>
            <ac:spMk id="23" creationId="{D839BC44-7C52-4E09-9D2D-C0669C0897CF}"/>
          </ac:spMkLst>
        </pc:spChg>
        <pc:spChg chg="add del">
          <ac:chgData name="Davina Szilvasy" userId="59fb472d-eed4-4f11-9686-c2c8db02a2cd" providerId="ADAL" clId="{BCE92DA0-E478-4BF1-A5A0-938847991BD4}" dt="2018-11-12T09:01:22.736" v="763" actId="478"/>
          <ac:spMkLst>
            <pc:docMk/>
            <pc:sldMk cId="2512091661" sldId="363"/>
            <ac:spMk id="24" creationId="{EB974311-5302-42C3-9624-295188C3A316}"/>
          </ac:spMkLst>
        </pc:spChg>
        <pc:spChg chg="add del">
          <ac:chgData name="Davina Szilvasy" userId="59fb472d-eed4-4f11-9686-c2c8db02a2cd" providerId="ADAL" clId="{BCE92DA0-E478-4BF1-A5A0-938847991BD4}" dt="2018-11-12T09:01:22.736" v="763" actId="478"/>
          <ac:spMkLst>
            <pc:docMk/>
            <pc:sldMk cId="2512091661" sldId="363"/>
            <ac:spMk id="25" creationId="{DB28A88C-0996-49BD-AC1D-0B70F676AAE8}"/>
          </ac:spMkLst>
        </pc:spChg>
        <pc:spChg chg="add del">
          <ac:chgData name="Davina Szilvasy" userId="59fb472d-eed4-4f11-9686-c2c8db02a2cd" providerId="ADAL" clId="{BCE92DA0-E478-4BF1-A5A0-938847991BD4}" dt="2018-11-12T09:01:28.212" v="765" actId="478"/>
          <ac:spMkLst>
            <pc:docMk/>
            <pc:sldMk cId="2512091661" sldId="363"/>
            <ac:spMk id="26" creationId="{9584C4D7-21CC-40DA-B9F9-2B2B98AE271C}"/>
          </ac:spMkLst>
        </pc:spChg>
        <pc:spChg chg="add del">
          <ac:chgData name="Davina Szilvasy" userId="59fb472d-eed4-4f11-9686-c2c8db02a2cd" providerId="ADAL" clId="{BCE92DA0-E478-4BF1-A5A0-938847991BD4}" dt="2018-11-12T09:01:22.736" v="763" actId="478"/>
          <ac:spMkLst>
            <pc:docMk/>
            <pc:sldMk cId="2512091661" sldId="363"/>
            <ac:spMk id="27" creationId="{A4610480-A9BA-40CA-AE1C-ECB786EC474C}"/>
          </ac:spMkLst>
        </pc:spChg>
        <pc:spChg chg="add del">
          <ac:chgData name="Davina Szilvasy" userId="59fb472d-eed4-4f11-9686-c2c8db02a2cd" providerId="ADAL" clId="{BCE92DA0-E478-4BF1-A5A0-938847991BD4}" dt="2018-11-12T09:01:22.736" v="763" actId="478"/>
          <ac:spMkLst>
            <pc:docMk/>
            <pc:sldMk cId="2512091661" sldId="363"/>
            <ac:spMk id="28" creationId="{2FF3E1D9-682F-4793-9D40-E24FD5AF9247}"/>
          </ac:spMkLst>
        </pc:spChg>
        <pc:spChg chg="add del">
          <ac:chgData name="Davina Szilvasy" userId="59fb472d-eed4-4f11-9686-c2c8db02a2cd" providerId="ADAL" clId="{BCE92DA0-E478-4BF1-A5A0-938847991BD4}" dt="2018-11-12T09:01:18.769" v="762" actId="478"/>
          <ac:spMkLst>
            <pc:docMk/>
            <pc:sldMk cId="2512091661" sldId="363"/>
            <ac:spMk id="29" creationId="{628C187B-62D4-4AFF-ADCC-79838FD70D2B}"/>
          </ac:spMkLst>
        </pc:spChg>
        <pc:spChg chg="add del">
          <ac:chgData name="Davina Szilvasy" userId="59fb472d-eed4-4f11-9686-c2c8db02a2cd" providerId="ADAL" clId="{BCE92DA0-E478-4BF1-A5A0-938847991BD4}" dt="2018-11-12T09:01:18.769" v="762" actId="478"/>
          <ac:spMkLst>
            <pc:docMk/>
            <pc:sldMk cId="2512091661" sldId="363"/>
            <ac:spMk id="30" creationId="{58F64B00-3302-4504-9032-86DDCBC47F0B}"/>
          </ac:spMkLst>
        </pc:spChg>
        <pc:spChg chg="add del">
          <ac:chgData name="Davina Szilvasy" userId="59fb472d-eed4-4f11-9686-c2c8db02a2cd" providerId="ADAL" clId="{BCE92DA0-E478-4BF1-A5A0-938847991BD4}" dt="2018-11-12T09:01:18.769" v="762" actId="478"/>
          <ac:spMkLst>
            <pc:docMk/>
            <pc:sldMk cId="2512091661" sldId="363"/>
            <ac:spMk id="31" creationId="{17EB9EED-BF48-4301-A07A-D1FFE92BDB18}"/>
          </ac:spMkLst>
        </pc:spChg>
        <pc:spChg chg="add del">
          <ac:chgData name="Davina Szilvasy" userId="59fb472d-eed4-4f11-9686-c2c8db02a2cd" providerId="ADAL" clId="{BCE92DA0-E478-4BF1-A5A0-938847991BD4}" dt="2018-11-12T09:01:18.769" v="762" actId="478"/>
          <ac:spMkLst>
            <pc:docMk/>
            <pc:sldMk cId="2512091661" sldId="363"/>
            <ac:spMk id="32" creationId="{43BF3C51-B8FF-4657-A6CB-7D6A47B863B2}"/>
          </ac:spMkLst>
        </pc:spChg>
        <pc:spChg chg="add del">
          <ac:chgData name="Davina Szilvasy" userId="59fb472d-eed4-4f11-9686-c2c8db02a2cd" providerId="ADAL" clId="{BCE92DA0-E478-4BF1-A5A0-938847991BD4}" dt="2018-11-12T09:01:18.769" v="762" actId="478"/>
          <ac:spMkLst>
            <pc:docMk/>
            <pc:sldMk cId="2512091661" sldId="363"/>
            <ac:spMk id="33" creationId="{7CC1412B-3DBA-4BCA-AC70-C424A05FEE7B}"/>
          </ac:spMkLst>
        </pc:spChg>
        <pc:spChg chg="add del">
          <ac:chgData name="Davina Szilvasy" userId="59fb472d-eed4-4f11-9686-c2c8db02a2cd" providerId="ADAL" clId="{BCE92DA0-E478-4BF1-A5A0-938847991BD4}" dt="2018-11-12T09:01:18.769" v="762" actId="478"/>
          <ac:spMkLst>
            <pc:docMk/>
            <pc:sldMk cId="2512091661" sldId="363"/>
            <ac:spMk id="34" creationId="{947BBEF8-2461-43B5-B600-718F622F0F6A}"/>
          </ac:spMkLst>
        </pc:spChg>
        <pc:spChg chg="add del">
          <ac:chgData name="Davina Szilvasy" userId="59fb472d-eed4-4f11-9686-c2c8db02a2cd" providerId="ADAL" clId="{BCE92DA0-E478-4BF1-A5A0-938847991BD4}" dt="2018-11-12T09:01:18.769" v="762" actId="478"/>
          <ac:spMkLst>
            <pc:docMk/>
            <pc:sldMk cId="2512091661" sldId="363"/>
            <ac:spMk id="35" creationId="{58B6374E-FE12-490A-8E9F-28FE917812BD}"/>
          </ac:spMkLst>
        </pc:spChg>
        <pc:spChg chg="add del">
          <ac:chgData name="Davina Szilvasy" userId="59fb472d-eed4-4f11-9686-c2c8db02a2cd" providerId="ADAL" clId="{BCE92DA0-E478-4BF1-A5A0-938847991BD4}" dt="2018-11-12T09:01:18.769" v="762" actId="478"/>
          <ac:spMkLst>
            <pc:docMk/>
            <pc:sldMk cId="2512091661" sldId="363"/>
            <ac:spMk id="36" creationId="{B2E4707A-E8C1-4C3C-8720-7A9F5709FB5E}"/>
          </ac:spMkLst>
        </pc:spChg>
        <pc:graphicFrameChg chg="del">
          <ac:chgData name="Davina Szilvasy" userId="59fb472d-eed4-4f11-9686-c2c8db02a2cd" providerId="ADAL" clId="{BCE92DA0-E478-4BF1-A5A0-938847991BD4}" dt="2018-11-12T08:39:14.007" v="114" actId="478"/>
          <ac:graphicFrameMkLst>
            <pc:docMk/>
            <pc:sldMk cId="2512091661" sldId="363"/>
            <ac:graphicFrameMk id="14" creationId="{94C22638-4A93-4EE9-B3D7-15E2B6DA76FA}"/>
          </ac:graphicFrameMkLst>
        </pc:graphicFrameChg>
        <pc:graphicFrameChg chg="del">
          <ac:chgData name="Davina Szilvasy" userId="59fb472d-eed4-4f11-9686-c2c8db02a2cd" providerId="ADAL" clId="{BCE92DA0-E478-4BF1-A5A0-938847991BD4}" dt="2018-11-12T08:39:14.007" v="114" actId="478"/>
          <ac:graphicFrameMkLst>
            <pc:docMk/>
            <pc:sldMk cId="2512091661" sldId="363"/>
            <ac:graphicFrameMk id="16" creationId="{0B8F3065-8F65-4263-8760-E10C1EDBB8F0}"/>
          </ac:graphicFrameMkLst>
        </pc:graphicFrameChg>
      </pc:sldChg>
      <pc:sldChg chg="addSp delSp modSp">
        <pc:chgData name="Davina Szilvasy" userId="59fb472d-eed4-4f11-9686-c2c8db02a2cd" providerId="ADAL" clId="{BCE92DA0-E478-4BF1-A5A0-938847991BD4}" dt="2018-11-12T08:56:01.797" v="596" actId="1037"/>
        <pc:sldMkLst>
          <pc:docMk/>
          <pc:sldMk cId="1200674341" sldId="364"/>
        </pc:sldMkLst>
        <pc:spChg chg="add mod">
          <ac:chgData name="Davina Szilvasy" userId="59fb472d-eed4-4f11-9686-c2c8db02a2cd" providerId="ADAL" clId="{BCE92DA0-E478-4BF1-A5A0-938847991BD4}" dt="2018-11-12T08:54:43.037" v="547" actId="403"/>
          <ac:spMkLst>
            <pc:docMk/>
            <pc:sldMk cId="1200674341" sldId="364"/>
            <ac:spMk id="9" creationId="{590BA162-C665-4F81-96E8-70928ACDA4E2}"/>
          </ac:spMkLst>
        </pc:spChg>
        <pc:spChg chg="add mod">
          <ac:chgData name="Davina Szilvasy" userId="59fb472d-eed4-4f11-9686-c2c8db02a2cd" providerId="ADAL" clId="{BCE92DA0-E478-4BF1-A5A0-938847991BD4}" dt="2018-11-12T08:54:53.848" v="551" actId="403"/>
          <ac:spMkLst>
            <pc:docMk/>
            <pc:sldMk cId="1200674341" sldId="364"/>
            <ac:spMk id="11" creationId="{FDD16022-1444-4BAC-8A44-0FE54FD4B539}"/>
          </ac:spMkLst>
        </pc:spChg>
        <pc:spChg chg="add mod">
          <ac:chgData name="Davina Szilvasy" userId="59fb472d-eed4-4f11-9686-c2c8db02a2cd" providerId="ADAL" clId="{BCE92DA0-E478-4BF1-A5A0-938847991BD4}" dt="2018-11-12T08:55:52.462" v="583" actId="1036"/>
          <ac:spMkLst>
            <pc:docMk/>
            <pc:sldMk cId="1200674341" sldId="364"/>
            <ac:spMk id="12" creationId="{8D6CFE7D-21C0-4917-84E3-4C04F9E4DBD2}"/>
          </ac:spMkLst>
        </pc:spChg>
        <pc:spChg chg="add mod">
          <ac:chgData name="Davina Szilvasy" userId="59fb472d-eed4-4f11-9686-c2c8db02a2cd" providerId="ADAL" clId="{BCE92DA0-E478-4BF1-A5A0-938847991BD4}" dt="2018-11-12T08:56:01.797" v="596" actId="1037"/>
          <ac:spMkLst>
            <pc:docMk/>
            <pc:sldMk cId="1200674341" sldId="364"/>
            <ac:spMk id="13" creationId="{ECB6E503-EA94-42F8-96E2-58F2F9AB70CB}"/>
          </ac:spMkLst>
        </pc:spChg>
        <pc:spChg chg="add mod">
          <ac:chgData name="Davina Szilvasy" userId="59fb472d-eed4-4f11-9686-c2c8db02a2cd" providerId="ADAL" clId="{BCE92DA0-E478-4BF1-A5A0-938847991BD4}" dt="2018-11-12T08:55:33.095" v="576" actId="1038"/>
          <ac:spMkLst>
            <pc:docMk/>
            <pc:sldMk cId="1200674341" sldId="364"/>
            <ac:spMk id="14" creationId="{08369C02-5CCB-43A8-A637-0C2F6BEA6042}"/>
          </ac:spMkLst>
        </pc:spChg>
        <pc:spChg chg="add mod">
          <ac:chgData name="Davina Szilvasy" userId="59fb472d-eed4-4f11-9686-c2c8db02a2cd" providerId="ADAL" clId="{BCE92DA0-E478-4BF1-A5A0-938847991BD4}" dt="2018-11-12T08:55:43.188" v="579" actId="1076"/>
          <ac:spMkLst>
            <pc:docMk/>
            <pc:sldMk cId="1200674341" sldId="364"/>
            <ac:spMk id="15" creationId="{B3751403-C8C4-41D3-BBCA-05A3BEF94EE9}"/>
          </ac:spMkLst>
        </pc:spChg>
        <pc:spChg chg="mod">
          <ac:chgData name="Davina Szilvasy" userId="59fb472d-eed4-4f11-9686-c2c8db02a2cd" providerId="ADAL" clId="{BCE92DA0-E478-4BF1-A5A0-938847991BD4}" dt="2018-11-12T08:54:14.180" v="524" actId="1076"/>
          <ac:spMkLst>
            <pc:docMk/>
            <pc:sldMk cId="1200674341" sldId="364"/>
            <ac:spMk id="19" creationId="{5252A847-DE45-4FA3-A1F8-EEBEB845FF8E}"/>
          </ac:spMkLst>
        </pc:spChg>
        <pc:graphicFrameChg chg="del">
          <ac:chgData name="Davina Szilvasy" userId="59fb472d-eed4-4f11-9686-c2c8db02a2cd" providerId="ADAL" clId="{BCE92DA0-E478-4BF1-A5A0-938847991BD4}" dt="2018-11-12T08:39:03.696" v="111" actId="478"/>
          <ac:graphicFrameMkLst>
            <pc:docMk/>
            <pc:sldMk cId="1200674341" sldId="364"/>
            <ac:graphicFrameMk id="10" creationId="{BB6777E5-DAE3-4E42-BF54-AB67C74CA4D0}"/>
          </ac:graphicFrameMkLst>
        </pc:graphicFrameChg>
      </pc:sldChg>
      <pc:sldChg chg="modSp del">
        <pc:chgData name="Davina Szilvasy" userId="59fb472d-eed4-4f11-9686-c2c8db02a2cd" providerId="ADAL" clId="{BCE92DA0-E478-4BF1-A5A0-938847991BD4}" dt="2018-11-12T08:41:06.394" v="131" actId="2696"/>
        <pc:sldMkLst>
          <pc:docMk/>
          <pc:sldMk cId="1669721746" sldId="365"/>
        </pc:sldMkLst>
        <pc:spChg chg="mod">
          <ac:chgData name="Davina Szilvasy" userId="59fb472d-eed4-4f11-9686-c2c8db02a2cd" providerId="ADAL" clId="{BCE92DA0-E478-4BF1-A5A0-938847991BD4}" dt="2018-11-12T08:40:58.698" v="130" actId="20577"/>
          <ac:spMkLst>
            <pc:docMk/>
            <pc:sldMk cId="1669721746" sldId="365"/>
            <ac:spMk id="19" creationId="{5252A847-DE45-4FA3-A1F8-EEBEB845FF8E}"/>
          </ac:spMkLst>
        </pc:spChg>
      </pc:sldChg>
      <pc:sldChg chg="del">
        <pc:chgData name="Davina Szilvasy" userId="59fb472d-eed4-4f11-9686-c2c8db02a2cd" providerId="ADAL" clId="{BCE92DA0-E478-4BF1-A5A0-938847991BD4}" dt="2018-11-12T08:38:23.023" v="102" actId="2696"/>
        <pc:sldMkLst>
          <pc:docMk/>
          <pc:sldMk cId="2117921417" sldId="366"/>
        </pc:sldMkLst>
      </pc:sldChg>
      <pc:sldChg chg="del">
        <pc:chgData name="Davina Szilvasy" userId="59fb472d-eed4-4f11-9686-c2c8db02a2cd" providerId="ADAL" clId="{BCE92DA0-E478-4BF1-A5A0-938847991BD4}" dt="2018-11-12T08:38:26.657" v="103" actId="2696"/>
        <pc:sldMkLst>
          <pc:docMk/>
          <pc:sldMk cId="2133165678" sldId="367"/>
        </pc:sldMkLst>
      </pc:sldChg>
      <pc:sldChg chg="addSp delSp modSp">
        <pc:chgData name="Davina Szilvasy" userId="59fb472d-eed4-4f11-9686-c2c8db02a2cd" providerId="ADAL" clId="{BCE92DA0-E478-4BF1-A5A0-938847991BD4}" dt="2018-11-12T08:52:48.055" v="501" actId="1038"/>
        <pc:sldMkLst>
          <pc:docMk/>
          <pc:sldMk cId="1651919984" sldId="369"/>
        </pc:sldMkLst>
        <pc:spChg chg="add mod">
          <ac:chgData name="Davina Szilvasy" userId="59fb472d-eed4-4f11-9686-c2c8db02a2cd" providerId="ADAL" clId="{BCE92DA0-E478-4BF1-A5A0-938847991BD4}" dt="2018-11-12T08:51:50.635" v="439" actId="14100"/>
          <ac:spMkLst>
            <pc:docMk/>
            <pc:sldMk cId="1651919984" sldId="369"/>
            <ac:spMk id="11" creationId="{CDAB480A-6E25-4641-8638-D3DA5EAB162B}"/>
          </ac:spMkLst>
        </pc:spChg>
        <pc:spChg chg="add mod">
          <ac:chgData name="Davina Szilvasy" userId="59fb472d-eed4-4f11-9686-c2c8db02a2cd" providerId="ADAL" clId="{BCE92DA0-E478-4BF1-A5A0-938847991BD4}" dt="2018-11-12T08:52:48.055" v="501" actId="1038"/>
          <ac:spMkLst>
            <pc:docMk/>
            <pc:sldMk cId="1651919984" sldId="369"/>
            <ac:spMk id="12" creationId="{7E164021-B629-4B63-98B4-42DC96933B2F}"/>
          </ac:spMkLst>
        </pc:spChg>
        <pc:spChg chg="add mod">
          <ac:chgData name="Davina Szilvasy" userId="59fb472d-eed4-4f11-9686-c2c8db02a2cd" providerId="ADAL" clId="{BCE92DA0-E478-4BF1-A5A0-938847991BD4}" dt="2018-11-12T08:52:10.009" v="454" actId="1035"/>
          <ac:spMkLst>
            <pc:docMk/>
            <pc:sldMk cId="1651919984" sldId="369"/>
            <ac:spMk id="13" creationId="{F2D7F0C7-D80F-4705-8809-7771B133AD9B}"/>
          </ac:spMkLst>
        </pc:spChg>
        <pc:spChg chg="mod">
          <ac:chgData name="Davina Szilvasy" userId="59fb472d-eed4-4f11-9686-c2c8db02a2cd" providerId="ADAL" clId="{BCE92DA0-E478-4BF1-A5A0-938847991BD4}" dt="2018-11-12T08:51:24.690" v="413" actId="404"/>
          <ac:spMkLst>
            <pc:docMk/>
            <pc:sldMk cId="1651919984" sldId="369"/>
            <ac:spMk id="19" creationId="{5252A847-DE45-4FA3-A1F8-EEBEB845FF8E}"/>
          </ac:spMkLst>
        </pc:spChg>
        <pc:graphicFrameChg chg="del">
          <ac:chgData name="Davina Szilvasy" userId="59fb472d-eed4-4f11-9686-c2c8db02a2cd" providerId="ADAL" clId="{BCE92DA0-E478-4BF1-A5A0-938847991BD4}" dt="2018-11-12T08:38:50.990" v="108" actId="478"/>
          <ac:graphicFrameMkLst>
            <pc:docMk/>
            <pc:sldMk cId="1651919984" sldId="369"/>
            <ac:graphicFrameMk id="9" creationId="{D12D4003-6D0E-4ECB-83D4-25634D20197C}"/>
          </ac:graphicFrameMkLst>
        </pc:graphicFrameChg>
        <pc:graphicFrameChg chg="del">
          <ac:chgData name="Davina Szilvasy" userId="59fb472d-eed4-4f11-9686-c2c8db02a2cd" providerId="ADAL" clId="{BCE92DA0-E478-4BF1-A5A0-938847991BD4}" dt="2018-11-12T08:38:50.990" v="108" actId="478"/>
          <ac:graphicFrameMkLst>
            <pc:docMk/>
            <pc:sldMk cId="1651919984" sldId="369"/>
            <ac:graphicFrameMk id="10" creationId="{959A35F5-98D9-43D0-8655-5E169A6E34B3}"/>
          </ac:graphicFrameMkLst>
        </pc:graphicFrameChg>
      </pc:sldChg>
      <pc:sldChg chg="del">
        <pc:chgData name="Davina Szilvasy" userId="59fb472d-eed4-4f11-9686-c2c8db02a2cd" providerId="ADAL" clId="{BCE92DA0-E478-4BF1-A5A0-938847991BD4}" dt="2018-11-12T08:38:43.892" v="107" actId="2696"/>
        <pc:sldMkLst>
          <pc:docMk/>
          <pc:sldMk cId="3436196112" sldId="372"/>
        </pc:sldMkLst>
      </pc:sldChg>
      <pc:sldChg chg="del">
        <pc:chgData name="Davina Szilvasy" userId="59fb472d-eed4-4f11-9686-c2c8db02a2cd" providerId="ADAL" clId="{BCE92DA0-E478-4BF1-A5A0-938847991BD4}" dt="2018-11-12T08:38:57.818" v="110" actId="2696"/>
        <pc:sldMkLst>
          <pc:docMk/>
          <pc:sldMk cId="2549597990" sldId="373"/>
        </pc:sldMkLst>
      </pc:sldChg>
      <pc:sldChg chg="del">
        <pc:chgData name="Davina Szilvasy" userId="59fb472d-eed4-4f11-9686-c2c8db02a2cd" providerId="ADAL" clId="{BCE92DA0-E478-4BF1-A5A0-938847991BD4}" dt="2018-11-12T08:39:09.716" v="113" actId="2696"/>
        <pc:sldMkLst>
          <pc:docMk/>
          <pc:sldMk cId="4088548234" sldId="374"/>
        </pc:sldMkLst>
      </pc:sldChg>
      <pc:sldChg chg="del">
        <pc:chgData name="Davina Szilvasy" userId="59fb472d-eed4-4f11-9686-c2c8db02a2cd" providerId="ADAL" clId="{BCE92DA0-E478-4BF1-A5A0-938847991BD4}" dt="2018-11-12T08:39:20.654" v="116" actId="2696"/>
        <pc:sldMkLst>
          <pc:docMk/>
          <pc:sldMk cId="2427172583" sldId="375"/>
        </pc:sldMkLst>
      </pc:sldChg>
      <pc:sldChg chg="del">
        <pc:chgData name="Davina Szilvasy" userId="59fb472d-eed4-4f11-9686-c2c8db02a2cd" providerId="ADAL" clId="{BCE92DA0-E478-4BF1-A5A0-938847991BD4}" dt="2018-11-12T08:39:55.018" v="119" actId="2696"/>
        <pc:sldMkLst>
          <pc:docMk/>
          <pc:sldMk cId="992585033" sldId="376"/>
        </pc:sldMkLst>
      </pc:sldChg>
      <pc:sldChg chg="delSp modSp del">
        <pc:chgData name="Davina Szilvasy" userId="59fb472d-eed4-4f11-9686-c2c8db02a2cd" providerId="ADAL" clId="{BCE92DA0-E478-4BF1-A5A0-938847991BD4}" dt="2018-11-12T08:40:29.498" v="125" actId="2696"/>
        <pc:sldMkLst>
          <pc:docMk/>
          <pc:sldMk cId="93202144" sldId="377"/>
        </pc:sldMkLst>
        <pc:spChg chg="del">
          <ac:chgData name="Davina Szilvasy" userId="59fb472d-eed4-4f11-9686-c2c8db02a2cd" providerId="ADAL" clId="{BCE92DA0-E478-4BF1-A5A0-938847991BD4}" dt="2018-11-12T08:40:06.730" v="122" actId="478"/>
          <ac:spMkLst>
            <pc:docMk/>
            <pc:sldMk cId="93202144" sldId="377"/>
            <ac:spMk id="2" creationId="{DBAD15C4-6C34-4932-A60D-B8D45E171637}"/>
          </ac:spMkLst>
        </pc:spChg>
        <pc:spChg chg="mod">
          <ac:chgData name="Davina Szilvasy" userId="59fb472d-eed4-4f11-9686-c2c8db02a2cd" providerId="ADAL" clId="{BCE92DA0-E478-4BF1-A5A0-938847991BD4}" dt="2018-11-12T08:40:09.937" v="123" actId="20577"/>
          <ac:spMkLst>
            <pc:docMk/>
            <pc:sldMk cId="93202144" sldId="377"/>
            <ac:spMk id="19" creationId="{5252A847-DE45-4FA3-A1F8-EEBEB845FF8E}"/>
          </ac:spMkLst>
        </pc:spChg>
        <pc:graphicFrameChg chg="del">
          <ac:chgData name="Davina Szilvasy" userId="59fb472d-eed4-4f11-9686-c2c8db02a2cd" providerId="ADAL" clId="{BCE92DA0-E478-4BF1-A5A0-938847991BD4}" dt="2018-11-12T08:40:06.730" v="122" actId="478"/>
          <ac:graphicFrameMkLst>
            <pc:docMk/>
            <pc:sldMk cId="93202144" sldId="377"/>
            <ac:graphicFrameMk id="17" creationId="{663052E7-961D-4455-811F-D0B7C699C19E}"/>
          </ac:graphicFrameMkLst>
        </pc:graphicFrameChg>
        <pc:graphicFrameChg chg="del">
          <ac:chgData name="Davina Szilvasy" userId="59fb472d-eed4-4f11-9686-c2c8db02a2cd" providerId="ADAL" clId="{BCE92DA0-E478-4BF1-A5A0-938847991BD4}" dt="2018-11-12T08:40:06.730" v="122" actId="478"/>
          <ac:graphicFrameMkLst>
            <pc:docMk/>
            <pc:sldMk cId="93202144" sldId="377"/>
            <ac:graphicFrameMk id="20" creationId="{D3CF83CB-34F4-41D8-B661-2FCA2A119890}"/>
          </ac:graphicFrameMkLst>
        </pc:graphicFrameChg>
        <pc:graphicFrameChg chg="del">
          <ac:chgData name="Davina Szilvasy" userId="59fb472d-eed4-4f11-9686-c2c8db02a2cd" providerId="ADAL" clId="{BCE92DA0-E478-4BF1-A5A0-938847991BD4}" dt="2018-11-12T08:40:06.730" v="122" actId="478"/>
          <ac:graphicFrameMkLst>
            <pc:docMk/>
            <pc:sldMk cId="93202144" sldId="377"/>
            <ac:graphicFrameMk id="21" creationId="{8C01E8EF-63D5-4E11-8AA7-30078949070C}"/>
          </ac:graphicFrameMkLst>
        </pc:graphicFrameChg>
      </pc:sldChg>
      <pc:sldChg chg="del">
        <pc:chgData name="Davina Szilvasy" userId="59fb472d-eed4-4f11-9686-c2c8db02a2cd" providerId="ADAL" clId="{BCE92DA0-E478-4BF1-A5A0-938847991BD4}" dt="2018-11-12T08:40:50.580" v="129" actId="2696"/>
        <pc:sldMkLst>
          <pc:docMk/>
          <pc:sldMk cId="330135189" sldId="379"/>
        </pc:sldMkLst>
      </pc:sldChg>
      <pc:sldChg chg="del">
        <pc:chgData name="Davina Szilvasy" userId="59fb472d-eed4-4f11-9686-c2c8db02a2cd" providerId="ADAL" clId="{BCE92DA0-E478-4BF1-A5A0-938847991BD4}" dt="2018-11-12T08:40:48.413" v="128" actId="2696"/>
        <pc:sldMkLst>
          <pc:docMk/>
          <pc:sldMk cId="1937192345" sldId="380"/>
        </pc:sldMkLst>
      </pc:sldChg>
      <pc:sldChg chg="del">
        <pc:chgData name="Davina Szilvasy" userId="59fb472d-eed4-4f11-9686-c2c8db02a2cd" providerId="ADAL" clId="{BCE92DA0-E478-4BF1-A5A0-938847991BD4}" dt="2018-11-12T08:38:30.479" v="104" actId="2696"/>
        <pc:sldMkLst>
          <pc:docMk/>
          <pc:sldMk cId="3988433466" sldId="381"/>
        </pc:sldMkLst>
      </pc:sldChg>
      <pc:sldChg chg="del">
        <pc:chgData name="Davina Szilvasy" userId="59fb472d-eed4-4f11-9686-c2c8db02a2cd" providerId="ADAL" clId="{BCE92DA0-E478-4BF1-A5A0-938847991BD4}" dt="2018-11-12T08:38:18.773" v="101" actId="2696"/>
        <pc:sldMkLst>
          <pc:docMk/>
          <pc:sldMk cId="1065042506" sldId="382"/>
        </pc:sldMkLst>
      </pc:sldChg>
      <pc:sldChg chg="addSp modSp">
        <pc:chgData name="Davina Szilvasy" userId="59fb472d-eed4-4f11-9686-c2c8db02a2cd" providerId="ADAL" clId="{BCE92DA0-E478-4BF1-A5A0-938847991BD4}" dt="2018-11-12T08:47:13.087" v="347" actId="14100"/>
        <pc:sldMkLst>
          <pc:docMk/>
          <pc:sldMk cId="4156136748" sldId="383"/>
        </pc:sldMkLst>
        <pc:spChg chg="add mod">
          <ac:chgData name="Davina Szilvasy" userId="59fb472d-eed4-4f11-9686-c2c8db02a2cd" providerId="ADAL" clId="{BCE92DA0-E478-4BF1-A5A0-938847991BD4}" dt="2018-11-12T08:44:20.953" v="206" actId="1076"/>
          <ac:spMkLst>
            <pc:docMk/>
            <pc:sldMk cId="4156136748" sldId="383"/>
            <ac:spMk id="2" creationId="{7A2002A4-681F-4C1D-8FAE-EB3F747E6E81}"/>
          </ac:spMkLst>
        </pc:spChg>
        <pc:spChg chg="add mod">
          <ac:chgData name="Davina Szilvasy" userId="59fb472d-eed4-4f11-9686-c2c8db02a2cd" providerId="ADAL" clId="{BCE92DA0-E478-4BF1-A5A0-938847991BD4}" dt="2018-11-12T08:46:05.634" v="319" actId="20577"/>
          <ac:spMkLst>
            <pc:docMk/>
            <pc:sldMk cId="4156136748" sldId="383"/>
            <ac:spMk id="3" creationId="{0EF1F5A1-7746-4921-8D3F-728E613DE0E1}"/>
          </ac:spMkLst>
        </pc:spChg>
        <pc:spChg chg="add mod">
          <ac:chgData name="Davina Szilvasy" userId="59fb472d-eed4-4f11-9686-c2c8db02a2cd" providerId="ADAL" clId="{BCE92DA0-E478-4BF1-A5A0-938847991BD4}" dt="2018-11-12T08:44:23.201" v="207" actId="1076"/>
          <ac:spMkLst>
            <pc:docMk/>
            <pc:sldMk cId="4156136748" sldId="383"/>
            <ac:spMk id="9" creationId="{43823AD2-F118-46E6-B767-3238B69CBEFB}"/>
          </ac:spMkLst>
        </pc:spChg>
        <pc:spChg chg="add mod">
          <ac:chgData name="Davina Szilvasy" userId="59fb472d-eed4-4f11-9686-c2c8db02a2cd" providerId="ADAL" clId="{BCE92DA0-E478-4BF1-A5A0-938847991BD4}" dt="2018-11-12T08:47:13.087" v="347" actId="14100"/>
          <ac:spMkLst>
            <pc:docMk/>
            <pc:sldMk cId="4156136748" sldId="383"/>
            <ac:spMk id="10" creationId="{7E427F7E-B2E9-45ED-9B63-7523114F15C2}"/>
          </ac:spMkLst>
        </pc:spChg>
        <pc:spChg chg="add mod">
          <ac:chgData name="Davina Szilvasy" userId="59fb472d-eed4-4f11-9686-c2c8db02a2cd" providerId="ADAL" clId="{BCE92DA0-E478-4BF1-A5A0-938847991BD4}" dt="2018-11-12T08:46:25.911" v="327" actId="1038"/>
          <ac:spMkLst>
            <pc:docMk/>
            <pc:sldMk cId="4156136748" sldId="383"/>
            <ac:spMk id="11" creationId="{A98E652A-5DDE-4415-9931-33743C47ADFE}"/>
          </ac:spMkLst>
        </pc:spChg>
        <pc:spChg chg="add mod">
          <ac:chgData name="Davina Szilvasy" userId="59fb472d-eed4-4f11-9686-c2c8db02a2cd" providerId="ADAL" clId="{BCE92DA0-E478-4BF1-A5A0-938847991BD4}" dt="2018-11-12T08:46:35.336" v="329" actId="1076"/>
          <ac:spMkLst>
            <pc:docMk/>
            <pc:sldMk cId="4156136748" sldId="383"/>
            <ac:spMk id="12" creationId="{64631856-5BF8-44F6-8AE5-B589B0E04ACC}"/>
          </ac:spMkLst>
        </pc:spChg>
        <pc:spChg chg="mod">
          <ac:chgData name="Davina Szilvasy" userId="59fb472d-eed4-4f11-9686-c2c8db02a2cd" providerId="ADAL" clId="{BCE92DA0-E478-4BF1-A5A0-938847991BD4}" dt="2018-11-12T08:45:21.875" v="307" actId="20577"/>
          <ac:spMkLst>
            <pc:docMk/>
            <pc:sldMk cId="4156136748" sldId="383"/>
            <ac:spMk id="19" creationId="{5252A847-DE45-4FA3-A1F8-EEBEB845FF8E}"/>
          </ac:spMkLst>
        </pc:spChg>
      </pc:sldChg>
      <pc:sldChg chg="addSp modSp add">
        <pc:chgData name="Davina Szilvasy" userId="59fb472d-eed4-4f11-9686-c2c8db02a2cd" providerId="ADAL" clId="{BCE92DA0-E478-4BF1-A5A0-938847991BD4}" dt="2018-11-12T08:48:34.259" v="368" actId="1038"/>
        <pc:sldMkLst>
          <pc:docMk/>
          <pc:sldMk cId="1077348308" sldId="384"/>
        </pc:sldMkLst>
        <pc:spChg chg="mod">
          <ac:chgData name="Davina Szilvasy" userId="59fb472d-eed4-4f11-9686-c2c8db02a2cd" providerId="ADAL" clId="{BCE92DA0-E478-4BF1-A5A0-938847991BD4}" dt="2018-11-12T08:48:34.259" v="368" actId="1038"/>
          <ac:spMkLst>
            <pc:docMk/>
            <pc:sldMk cId="1077348308" sldId="384"/>
            <ac:spMk id="11" creationId="{A98E652A-5DDE-4415-9931-33743C47ADFE}"/>
          </ac:spMkLst>
        </pc:spChg>
        <pc:spChg chg="add mod">
          <ac:chgData name="Davina Szilvasy" userId="59fb472d-eed4-4f11-9686-c2c8db02a2cd" providerId="ADAL" clId="{BCE92DA0-E478-4BF1-A5A0-938847991BD4}" dt="2018-11-12T08:47:44.890" v="353" actId="207"/>
          <ac:spMkLst>
            <pc:docMk/>
            <pc:sldMk cId="1077348308" sldId="384"/>
            <ac:spMk id="13" creationId="{498FC694-A17F-4E0A-BF67-678F005F904B}"/>
          </ac:spMkLst>
        </pc:spChg>
        <pc:spChg chg="add mod">
          <ac:chgData name="Davina Szilvasy" userId="59fb472d-eed4-4f11-9686-c2c8db02a2cd" providerId="ADAL" clId="{BCE92DA0-E478-4BF1-A5A0-938847991BD4}" dt="2018-11-12T08:47:59.286" v="357" actId="207"/>
          <ac:spMkLst>
            <pc:docMk/>
            <pc:sldMk cId="1077348308" sldId="384"/>
            <ac:spMk id="14" creationId="{B4FDCEC1-1E5E-43D0-A529-ED3CCF6A6481}"/>
          </ac:spMkLst>
        </pc:spChg>
        <pc:spChg chg="add mod">
          <ac:chgData name="Davina Szilvasy" userId="59fb472d-eed4-4f11-9686-c2c8db02a2cd" providerId="ADAL" clId="{BCE92DA0-E478-4BF1-A5A0-938847991BD4}" dt="2018-11-12T08:48:28.003" v="367" actId="1037"/>
          <ac:spMkLst>
            <pc:docMk/>
            <pc:sldMk cId="1077348308" sldId="384"/>
            <ac:spMk id="15" creationId="{13567C03-F0EC-487F-A466-AF739F0A2A65}"/>
          </ac:spMkLst>
        </pc:spChg>
      </pc:sldChg>
      <pc:sldChg chg="modSp add">
        <pc:chgData name="Davina Szilvasy" userId="59fb472d-eed4-4f11-9686-c2c8db02a2cd" providerId="ADAL" clId="{BCE92DA0-E478-4BF1-A5A0-938847991BD4}" dt="2018-11-12T08:51:03.191" v="409"/>
        <pc:sldMkLst>
          <pc:docMk/>
          <pc:sldMk cId="4115480588" sldId="385"/>
        </pc:sldMkLst>
        <pc:spChg chg="mod">
          <ac:chgData name="Davina Szilvasy" userId="59fb472d-eed4-4f11-9686-c2c8db02a2cd" providerId="ADAL" clId="{BCE92DA0-E478-4BF1-A5A0-938847991BD4}" dt="2018-11-12T08:51:03.191" v="409"/>
          <ac:spMkLst>
            <pc:docMk/>
            <pc:sldMk cId="4115480588" sldId="385"/>
            <ac:spMk id="19" creationId="{5252A847-DE45-4FA3-A1F8-EEBEB845FF8E}"/>
          </ac:spMkLst>
        </pc:spChg>
      </pc:sldChg>
      <pc:sldChg chg="modSp add">
        <pc:chgData name="Davina Szilvasy" userId="59fb472d-eed4-4f11-9686-c2c8db02a2cd" providerId="ADAL" clId="{BCE92DA0-E478-4BF1-A5A0-938847991BD4}" dt="2018-11-12T08:53:09.710" v="515"/>
        <pc:sldMkLst>
          <pc:docMk/>
          <pc:sldMk cId="2887127601" sldId="386"/>
        </pc:sldMkLst>
        <pc:spChg chg="mod">
          <ac:chgData name="Davina Szilvasy" userId="59fb472d-eed4-4f11-9686-c2c8db02a2cd" providerId="ADAL" clId="{BCE92DA0-E478-4BF1-A5A0-938847991BD4}" dt="2018-11-12T08:53:09.710" v="515"/>
          <ac:spMkLst>
            <pc:docMk/>
            <pc:sldMk cId="2887127601" sldId="386"/>
            <ac:spMk id="19" creationId="{5252A847-DE45-4FA3-A1F8-EEBEB845FF8E}"/>
          </ac:spMkLst>
        </pc:spChg>
      </pc:sldChg>
      <pc:sldChg chg="modSp add">
        <pc:chgData name="Davina Szilvasy" userId="59fb472d-eed4-4f11-9686-c2c8db02a2cd" providerId="ADAL" clId="{BCE92DA0-E478-4BF1-A5A0-938847991BD4}" dt="2018-11-12T08:57:04.810" v="640" actId="20577"/>
        <pc:sldMkLst>
          <pc:docMk/>
          <pc:sldMk cId="221238712" sldId="387"/>
        </pc:sldMkLst>
        <pc:spChg chg="mod">
          <ac:chgData name="Davina Szilvasy" userId="59fb472d-eed4-4f11-9686-c2c8db02a2cd" providerId="ADAL" clId="{BCE92DA0-E478-4BF1-A5A0-938847991BD4}" dt="2018-11-12T08:57:04.810" v="640" actId="20577"/>
          <ac:spMkLst>
            <pc:docMk/>
            <pc:sldMk cId="221238712" sldId="387"/>
            <ac:spMk id="19" creationId="{5252A847-DE45-4FA3-A1F8-EEBEB845FF8E}"/>
          </ac:spMkLst>
        </pc:spChg>
      </pc:sldChg>
      <pc:sldChg chg="addSp modSp add">
        <pc:chgData name="Davina Szilvasy" userId="59fb472d-eed4-4f11-9686-c2c8db02a2cd" providerId="ADAL" clId="{BCE92DA0-E478-4BF1-A5A0-938847991BD4}" dt="2018-11-12T09:03:12.148" v="784" actId="555"/>
        <pc:sldMkLst>
          <pc:docMk/>
          <pc:sldMk cId="3677424144" sldId="388"/>
        </pc:sldMkLst>
        <pc:spChg chg="mod">
          <ac:chgData name="Davina Szilvasy" userId="59fb472d-eed4-4f11-9686-c2c8db02a2cd" providerId="ADAL" clId="{BCE92DA0-E478-4BF1-A5A0-938847991BD4}" dt="2018-11-12T09:03:12.148" v="784" actId="555"/>
          <ac:spMkLst>
            <pc:docMk/>
            <pc:sldMk cId="3677424144" sldId="388"/>
            <ac:spMk id="9" creationId="{C4B74933-4D15-4297-980C-A1EDE59B6453}"/>
          </ac:spMkLst>
        </pc:spChg>
        <pc:spChg chg="mod">
          <ac:chgData name="Davina Szilvasy" userId="59fb472d-eed4-4f11-9686-c2c8db02a2cd" providerId="ADAL" clId="{BCE92DA0-E478-4BF1-A5A0-938847991BD4}" dt="2018-11-12T09:03:12.148" v="784" actId="555"/>
          <ac:spMkLst>
            <pc:docMk/>
            <pc:sldMk cId="3677424144" sldId="388"/>
            <ac:spMk id="10" creationId="{48069073-CB26-49B6-9BF0-41BE6DE7FC7F}"/>
          </ac:spMkLst>
        </pc:spChg>
        <pc:spChg chg="mod">
          <ac:chgData name="Davina Szilvasy" userId="59fb472d-eed4-4f11-9686-c2c8db02a2cd" providerId="ADAL" clId="{BCE92DA0-E478-4BF1-A5A0-938847991BD4}" dt="2018-11-12T09:03:04.344" v="782" actId="555"/>
          <ac:spMkLst>
            <pc:docMk/>
            <pc:sldMk cId="3677424144" sldId="388"/>
            <ac:spMk id="15" creationId="{1E9963D0-0A33-4A4B-B191-5D44DA0A01FC}"/>
          </ac:spMkLst>
        </pc:spChg>
        <pc:spChg chg="mod">
          <ac:chgData name="Davina Szilvasy" userId="59fb472d-eed4-4f11-9686-c2c8db02a2cd" providerId="ADAL" clId="{BCE92DA0-E478-4BF1-A5A0-938847991BD4}" dt="2018-11-12T09:03:04.344" v="782" actId="555"/>
          <ac:spMkLst>
            <pc:docMk/>
            <pc:sldMk cId="3677424144" sldId="388"/>
            <ac:spMk id="17" creationId="{2E938642-A24F-4AF4-B1F1-8277324EDF0A}"/>
          </ac:spMkLst>
        </pc:spChg>
        <pc:spChg chg="mod">
          <ac:chgData name="Davina Szilvasy" userId="59fb472d-eed4-4f11-9686-c2c8db02a2cd" providerId="ADAL" clId="{BCE92DA0-E478-4BF1-A5A0-938847991BD4}" dt="2018-11-12T09:03:04.344" v="782" actId="555"/>
          <ac:spMkLst>
            <pc:docMk/>
            <pc:sldMk cId="3677424144" sldId="388"/>
            <ac:spMk id="20" creationId="{378527D5-0DA9-4AD7-A00B-7EDBA9BAE0D2}"/>
          </ac:spMkLst>
        </pc:spChg>
        <pc:cxnChg chg="add mod">
          <ac:chgData name="Davina Szilvasy" userId="59fb472d-eed4-4f11-9686-c2c8db02a2cd" providerId="ADAL" clId="{BCE92DA0-E478-4BF1-A5A0-938847991BD4}" dt="2018-11-12T09:02:31.424" v="776" actId="14100"/>
          <ac:cxnSpMkLst>
            <pc:docMk/>
            <pc:sldMk cId="3677424144" sldId="388"/>
            <ac:cxnSpMk id="3" creationId="{E2600541-D157-4B93-8B5F-D50EAF0E8F50}"/>
          </ac:cxnSpMkLst>
        </pc:cxnChg>
        <pc:cxnChg chg="add mod">
          <ac:chgData name="Davina Szilvasy" userId="59fb472d-eed4-4f11-9686-c2c8db02a2cd" providerId="ADAL" clId="{BCE92DA0-E478-4BF1-A5A0-938847991BD4}" dt="2018-11-12T09:02:48.396" v="780" actId="14100"/>
          <ac:cxnSpMkLst>
            <pc:docMk/>
            <pc:sldMk cId="3677424144" sldId="388"/>
            <ac:cxnSpMk id="21" creationId="{2F021A34-CF42-40FD-BD4B-08A71BB8450D}"/>
          </ac:cxnSpMkLst>
        </pc:cxnChg>
      </pc:sldChg>
      <pc:sldChg chg="addSp modSp add del">
        <pc:chgData name="Davina Szilvasy" userId="59fb472d-eed4-4f11-9686-c2c8db02a2cd" providerId="ADAL" clId="{BCE92DA0-E478-4BF1-A5A0-938847991BD4}" dt="2018-11-12T09:10:30.205" v="945" actId="2696"/>
        <pc:sldMkLst>
          <pc:docMk/>
          <pc:sldMk cId="2374503777" sldId="389"/>
        </pc:sldMkLst>
        <pc:spChg chg="add mod">
          <ac:chgData name="Davina Szilvasy" userId="59fb472d-eed4-4f11-9686-c2c8db02a2cd" providerId="ADAL" clId="{BCE92DA0-E478-4BF1-A5A0-938847991BD4}" dt="2018-11-12T09:10:03.442" v="943" actId="1076"/>
          <ac:spMkLst>
            <pc:docMk/>
            <pc:sldMk cId="2374503777" sldId="389"/>
            <ac:spMk id="6" creationId="{7FFCD87D-112B-4E89-AC70-0C75CAF2068E}"/>
          </ac:spMkLst>
        </pc:spChg>
        <pc:spChg chg="mod">
          <ac:chgData name="Davina Szilvasy" userId="59fb472d-eed4-4f11-9686-c2c8db02a2cd" providerId="ADAL" clId="{BCE92DA0-E478-4BF1-A5A0-938847991BD4}" dt="2018-11-12T09:09:30.332" v="936" actId="120"/>
          <ac:spMkLst>
            <pc:docMk/>
            <pc:sldMk cId="2374503777" sldId="389"/>
            <ac:spMk id="19" creationId="{5252A847-DE45-4FA3-A1F8-EEBEB845FF8E}"/>
          </ac:spMkLst>
        </pc:spChg>
      </pc:sldChg>
      <pc:sldChg chg="add del">
        <pc:chgData name="Davina Szilvasy" userId="59fb472d-eed4-4f11-9686-c2c8db02a2cd" providerId="ADAL" clId="{BCE92DA0-E478-4BF1-A5A0-938847991BD4}" dt="2018-11-12T09:07:38.548" v="844" actId="2696"/>
        <pc:sldMkLst>
          <pc:docMk/>
          <pc:sldMk cId="466444284" sldId="390"/>
        </pc:sldMkLst>
      </pc:sldChg>
      <pc:sldChg chg="modSp add">
        <pc:chgData name="Davina Szilvasy" userId="59fb472d-eed4-4f11-9686-c2c8db02a2cd" providerId="ADAL" clId="{BCE92DA0-E478-4BF1-A5A0-938847991BD4}" dt="2018-11-12T09:08:45.949" v="927" actId="20577"/>
        <pc:sldMkLst>
          <pc:docMk/>
          <pc:sldMk cId="2647592198" sldId="390"/>
        </pc:sldMkLst>
        <pc:spChg chg="mod">
          <ac:chgData name="Davina Szilvasy" userId="59fb472d-eed4-4f11-9686-c2c8db02a2cd" providerId="ADAL" clId="{BCE92DA0-E478-4BF1-A5A0-938847991BD4}" dt="2018-11-12T09:08:45.949" v="927" actId="20577"/>
          <ac:spMkLst>
            <pc:docMk/>
            <pc:sldMk cId="2647592198" sldId="390"/>
            <ac:spMk id="19" creationId="{5252A847-DE45-4FA3-A1F8-EEBEB845FF8E}"/>
          </ac:spMkLst>
        </pc:spChg>
        <pc:spChg chg="mod">
          <ac:chgData name="Davina Szilvasy" userId="59fb472d-eed4-4f11-9686-c2c8db02a2cd" providerId="ADAL" clId="{BCE92DA0-E478-4BF1-A5A0-938847991BD4}" dt="2018-11-12T09:08:42.708" v="926" actId="1035"/>
          <ac:spMkLst>
            <pc:docMk/>
            <pc:sldMk cId="2647592198" sldId="390"/>
            <ac:spMk id="20" creationId="{FFDBBF11-186D-4B56-994C-4111F13120B3}"/>
          </ac:spMkLst>
        </pc:spChg>
        <pc:grpChg chg="mod">
          <ac:chgData name="Davina Szilvasy" userId="59fb472d-eed4-4f11-9686-c2c8db02a2cd" providerId="ADAL" clId="{BCE92DA0-E478-4BF1-A5A0-938847991BD4}" dt="2018-11-12T09:08:37.319" v="915" actId="1036"/>
          <ac:grpSpMkLst>
            <pc:docMk/>
            <pc:sldMk cId="2647592198" sldId="390"/>
            <ac:grpSpMk id="2" creationId="{B2ED9D5B-6153-4C82-84E3-62A1EDD87360}"/>
          </ac:grpSpMkLst>
        </pc:grpChg>
      </pc:sldChg>
      <pc:sldChg chg="modSp add ord">
        <pc:chgData name="Davina Szilvasy" userId="59fb472d-eed4-4f11-9686-c2c8db02a2cd" providerId="ADAL" clId="{BCE92DA0-E478-4BF1-A5A0-938847991BD4}" dt="2018-11-12T09:09:03.051" v="931"/>
        <pc:sldMkLst>
          <pc:docMk/>
          <pc:sldMk cId="3526425453" sldId="391"/>
        </pc:sldMkLst>
        <pc:spChg chg="mod">
          <ac:chgData name="Davina Szilvasy" userId="59fb472d-eed4-4f11-9686-c2c8db02a2cd" providerId="ADAL" clId="{BCE92DA0-E478-4BF1-A5A0-938847991BD4}" dt="2018-11-12T09:08:59.109" v="930" actId="20577"/>
          <ac:spMkLst>
            <pc:docMk/>
            <pc:sldMk cId="3526425453" sldId="391"/>
            <ac:spMk id="19" creationId="{5252A847-DE45-4FA3-A1F8-EEBEB845FF8E}"/>
          </ac:spMkLst>
        </pc:spChg>
      </pc:sldChg>
      <pc:sldChg chg="modSp add">
        <pc:chgData name="Davina Szilvasy" userId="59fb472d-eed4-4f11-9686-c2c8db02a2cd" providerId="ADAL" clId="{BCE92DA0-E478-4BF1-A5A0-938847991BD4}" dt="2018-11-12T09:10:43.854" v="960"/>
        <pc:sldMkLst>
          <pc:docMk/>
          <pc:sldMk cId="3329346870" sldId="392"/>
        </pc:sldMkLst>
        <pc:spChg chg="mod">
          <ac:chgData name="Davina Szilvasy" userId="59fb472d-eed4-4f11-9686-c2c8db02a2cd" providerId="ADAL" clId="{BCE92DA0-E478-4BF1-A5A0-938847991BD4}" dt="2018-11-12T09:10:43.854" v="960"/>
          <ac:spMkLst>
            <pc:docMk/>
            <pc:sldMk cId="3329346870" sldId="392"/>
            <ac:spMk id="19" creationId="{5252A847-DE45-4FA3-A1F8-EEBEB845FF8E}"/>
          </ac:spMkLst>
        </pc:spChg>
      </pc:sldChg>
      <pc:sldChg chg="modSp add">
        <pc:chgData name="Davina Szilvasy" userId="59fb472d-eed4-4f11-9686-c2c8db02a2cd" providerId="ADAL" clId="{BCE92DA0-E478-4BF1-A5A0-938847991BD4}" dt="2018-11-12T09:14:47.243" v="1147" actId="5793"/>
        <pc:sldMkLst>
          <pc:docMk/>
          <pc:sldMk cId="1816220514" sldId="393"/>
        </pc:sldMkLst>
        <pc:spChg chg="mod">
          <ac:chgData name="Davina Szilvasy" userId="59fb472d-eed4-4f11-9686-c2c8db02a2cd" providerId="ADAL" clId="{BCE92DA0-E478-4BF1-A5A0-938847991BD4}" dt="2018-11-12T09:14:47.243" v="1147" actId="5793"/>
          <ac:spMkLst>
            <pc:docMk/>
            <pc:sldMk cId="1816220514" sldId="393"/>
            <ac:spMk id="19" creationId="{5252A847-DE45-4FA3-A1F8-EEBEB845FF8E}"/>
          </ac:spMkLst>
        </pc:spChg>
      </pc:sldChg>
      <pc:sldChg chg="modSp add">
        <pc:chgData name="Davina Szilvasy" userId="59fb472d-eed4-4f11-9686-c2c8db02a2cd" providerId="ADAL" clId="{BCE92DA0-E478-4BF1-A5A0-938847991BD4}" dt="2018-11-12T09:15:58.634" v="1155" actId="207"/>
        <pc:sldMkLst>
          <pc:docMk/>
          <pc:sldMk cId="3964896919" sldId="394"/>
        </pc:sldMkLst>
        <pc:spChg chg="mod">
          <ac:chgData name="Davina Szilvasy" userId="59fb472d-eed4-4f11-9686-c2c8db02a2cd" providerId="ADAL" clId="{BCE92DA0-E478-4BF1-A5A0-938847991BD4}" dt="2018-11-12T09:15:58.634" v="1155" actId="207"/>
          <ac:spMkLst>
            <pc:docMk/>
            <pc:sldMk cId="3964896919" sldId="394"/>
            <ac:spMk id="19" creationId="{5252A847-DE45-4FA3-A1F8-EEBEB845FF8E}"/>
          </ac:spMkLst>
        </pc:spChg>
      </pc:sldChg>
    </pc:docChg>
  </pc:docChgLst>
  <pc:docChgLst>
    <pc:chgData name="Kyle Tidswell-Brown" userId="3518c4a0-5c99-4880-b127-cb60ccf11a39" providerId="ADAL" clId="{7AF875B3-FCDF-4FB4-9338-54DE8E9FAB10}"/>
    <pc:docChg chg="undo custSel modSld">
      <pc:chgData name="Kyle Tidswell-Brown" userId="3518c4a0-5c99-4880-b127-cb60ccf11a39" providerId="ADAL" clId="{7AF875B3-FCDF-4FB4-9338-54DE8E9FAB10}" dt="2018-11-13T10:11:23.366" v="356" actId="122"/>
      <pc:docMkLst>
        <pc:docMk/>
      </pc:docMkLst>
      <pc:sldChg chg="modSp">
        <pc:chgData name="Kyle Tidswell-Brown" userId="3518c4a0-5c99-4880-b127-cb60ccf11a39" providerId="ADAL" clId="{7AF875B3-FCDF-4FB4-9338-54DE8E9FAB10}" dt="2018-11-13T09:50:43.112" v="1" actId="20577"/>
        <pc:sldMkLst>
          <pc:docMk/>
          <pc:sldMk cId="2637481266" sldId="256"/>
        </pc:sldMkLst>
        <pc:spChg chg="mod">
          <ac:chgData name="Kyle Tidswell-Brown" userId="3518c4a0-5c99-4880-b127-cb60ccf11a39" providerId="ADAL" clId="{7AF875B3-FCDF-4FB4-9338-54DE8E9FAB10}" dt="2018-11-13T09:50:43.112" v="1" actId="20577"/>
          <ac:spMkLst>
            <pc:docMk/>
            <pc:sldMk cId="2637481266" sldId="256"/>
            <ac:spMk id="19" creationId="{5252A847-DE45-4FA3-A1F8-EEBEB845FF8E}"/>
          </ac:spMkLst>
        </pc:spChg>
      </pc:sldChg>
      <pc:sldChg chg="addSp modSp">
        <pc:chgData name="Kyle Tidswell-Brown" userId="3518c4a0-5c99-4880-b127-cb60ccf11a39" providerId="ADAL" clId="{7AF875B3-FCDF-4FB4-9338-54DE8E9FAB10}" dt="2018-11-13T10:10:02.107" v="314" actId="14100"/>
        <pc:sldMkLst>
          <pc:docMk/>
          <pc:sldMk cId="636014570" sldId="314"/>
        </pc:sldMkLst>
        <pc:spChg chg="mod">
          <ac:chgData name="Kyle Tidswell-Brown" userId="3518c4a0-5c99-4880-b127-cb60ccf11a39" providerId="ADAL" clId="{7AF875B3-FCDF-4FB4-9338-54DE8E9FAB10}" dt="2018-11-13T10:09:28.834" v="305" actId="404"/>
          <ac:spMkLst>
            <pc:docMk/>
            <pc:sldMk cId="636014570" sldId="314"/>
            <ac:spMk id="19" creationId="{5252A847-DE45-4FA3-A1F8-EEBEB845FF8E}"/>
          </ac:spMkLst>
        </pc:spChg>
        <pc:spChg chg="mod">
          <ac:chgData name="Kyle Tidswell-Brown" userId="3518c4a0-5c99-4880-b127-cb60ccf11a39" providerId="ADAL" clId="{7AF875B3-FCDF-4FB4-9338-54DE8E9FAB10}" dt="2018-11-13T10:10:02.107" v="314" actId="14100"/>
          <ac:spMkLst>
            <pc:docMk/>
            <pc:sldMk cId="636014570" sldId="314"/>
            <ac:spMk id="20" creationId="{2E67E44A-7A13-4148-9824-01332E6725F4}"/>
          </ac:spMkLst>
        </pc:spChg>
        <pc:grpChg chg="add mod">
          <ac:chgData name="Kyle Tidswell-Brown" userId="3518c4a0-5c99-4880-b127-cb60ccf11a39" providerId="ADAL" clId="{7AF875B3-FCDF-4FB4-9338-54DE8E9FAB10}" dt="2018-11-13T10:09:51.338" v="312" actId="12788"/>
          <ac:grpSpMkLst>
            <pc:docMk/>
            <pc:sldMk cId="636014570" sldId="314"/>
            <ac:grpSpMk id="2" creationId="{203CC8C0-2EF7-4C21-9C19-B0922DCF20FD}"/>
          </ac:grpSpMkLst>
        </pc:grpChg>
        <pc:picChg chg="mod">
          <ac:chgData name="Kyle Tidswell-Brown" userId="3518c4a0-5c99-4880-b127-cb60ccf11a39" providerId="ADAL" clId="{7AF875B3-FCDF-4FB4-9338-54DE8E9FAB10}" dt="2018-11-13T10:09:49.666" v="311" actId="164"/>
          <ac:picMkLst>
            <pc:docMk/>
            <pc:sldMk cId="636014570" sldId="314"/>
            <ac:picMk id="23" creationId="{EF1E0639-0751-4A51-9088-8008A05564E2}"/>
          </ac:picMkLst>
        </pc:picChg>
      </pc:sldChg>
      <pc:sldChg chg="modSp">
        <pc:chgData name="Kyle Tidswell-Brown" userId="3518c4a0-5c99-4880-b127-cb60ccf11a39" providerId="ADAL" clId="{7AF875B3-FCDF-4FB4-9338-54DE8E9FAB10}" dt="2018-11-13T09:56:33.603" v="18" actId="207"/>
        <pc:sldMkLst>
          <pc:docMk/>
          <pc:sldMk cId="36917022" sldId="360"/>
        </pc:sldMkLst>
        <pc:spChg chg="mod">
          <ac:chgData name="Kyle Tidswell-Brown" userId="3518c4a0-5c99-4880-b127-cb60ccf11a39" providerId="ADAL" clId="{7AF875B3-FCDF-4FB4-9338-54DE8E9FAB10}" dt="2018-11-13T09:54:37.147" v="11" actId="122"/>
          <ac:spMkLst>
            <pc:docMk/>
            <pc:sldMk cId="36917022" sldId="360"/>
            <ac:spMk id="19" creationId="{5252A847-DE45-4FA3-A1F8-EEBEB845FF8E}"/>
          </ac:spMkLst>
        </pc:spChg>
        <pc:graphicFrameChg chg="modGraphic">
          <ac:chgData name="Kyle Tidswell-Brown" userId="3518c4a0-5c99-4880-b127-cb60ccf11a39" providerId="ADAL" clId="{7AF875B3-FCDF-4FB4-9338-54DE8E9FAB10}" dt="2018-11-13T09:56:33.603" v="18" actId="207"/>
          <ac:graphicFrameMkLst>
            <pc:docMk/>
            <pc:sldMk cId="36917022" sldId="360"/>
            <ac:graphicFrameMk id="9" creationId="{A7C3CE4E-BC88-42C0-B428-6D456F76E945}"/>
          </ac:graphicFrameMkLst>
        </pc:graphicFrameChg>
      </pc:sldChg>
      <pc:sldChg chg="addSp modSp">
        <pc:chgData name="Kyle Tidswell-Brown" userId="3518c4a0-5c99-4880-b127-cb60ccf11a39" providerId="ADAL" clId="{7AF875B3-FCDF-4FB4-9338-54DE8E9FAB10}" dt="2018-11-13T10:03:05.839" v="170" actId="12788"/>
        <pc:sldMkLst>
          <pc:docMk/>
          <pc:sldMk cId="2512091661" sldId="363"/>
        </pc:sldMkLst>
        <pc:spChg chg="mod">
          <ac:chgData name="Kyle Tidswell-Brown" userId="3518c4a0-5c99-4880-b127-cb60ccf11a39" providerId="ADAL" clId="{7AF875B3-FCDF-4FB4-9338-54DE8E9FAB10}" dt="2018-11-13T10:03:04.304" v="169" actId="164"/>
          <ac:spMkLst>
            <pc:docMk/>
            <pc:sldMk cId="2512091661" sldId="363"/>
            <ac:spMk id="9" creationId="{C4B74933-4D15-4297-980C-A1EDE59B6453}"/>
          </ac:spMkLst>
        </pc:spChg>
        <pc:spChg chg="mod">
          <ac:chgData name="Kyle Tidswell-Brown" userId="3518c4a0-5c99-4880-b127-cb60ccf11a39" providerId="ADAL" clId="{7AF875B3-FCDF-4FB4-9338-54DE8E9FAB10}" dt="2018-11-13T10:03:04.304" v="169" actId="164"/>
          <ac:spMkLst>
            <pc:docMk/>
            <pc:sldMk cId="2512091661" sldId="363"/>
            <ac:spMk id="10" creationId="{48069073-CB26-49B6-9BF0-41BE6DE7FC7F}"/>
          </ac:spMkLst>
        </pc:spChg>
        <pc:spChg chg="mod">
          <ac:chgData name="Kyle Tidswell-Brown" userId="3518c4a0-5c99-4880-b127-cb60ccf11a39" providerId="ADAL" clId="{7AF875B3-FCDF-4FB4-9338-54DE8E9FAB10}" dt="2018-11-13T10:03:04.304" v="169" actId="164"/>
          <ac:spMkLst>
            <pc:docMk/>
            <pc:sldMk cId="2512091661" sldId="363"/>
            <ac:spMk id="15" creationId="{1E9963D0-0A33-4A4B-B191-5D44DA0A01FC}"/>
          </ac:spMkLst>
        </pc:spChg>
        <pc:spChg chg="mod">
          <ac:chgData name="Kyle Tidswell-Brown" userId="3518c4a0-5c99-4880-b127-cb60ccf11a39" providerId="ADAL" clId="{7AF875B3-FCDF-4FB4-9338-54DE8E9FAB10}" dt="2018-11-13T10:03:04.304" v="169" actId="164"/>
          <ac:spMkLst>
            <pc:docMk/>
            <pc:sldMk cId="2512091661" sldId="363"/>
            <ac:spMk id="17" creationId="{2E938642-A24F-4AF4-B1F1-8277324EDF0A}"/>
          </ac:spMkLst>
        </pc:spChg>
        <pc:spChg chg="mod">
          <ac:chgData name="Kyle Tidswell-Brown" userId="3518c4a0-5c99-4880-b127-cb60ccf11a39" providerId="ADAL" clId="{7AF875B3-FCDF-4FB4-9338-54DE8E9FAB10}" dt="2018-11-13T10:02:29.020" v="164" actId="404"/>
          <ac:spMkLst>
            <pc:docMk/>
            <pc:sldMk cId="2512091661" sldId="363"/>
            <ac:spMk id="19" creationId="{5252A847-DE45-4FA3-A1F8-EEBEB845FF8E}"/>
          </ac:spMkLst>
        </pc:spChg>
        <pc:spChg chg="mod">
          <ac:chgData name="Kyle Tidswell-Brown" userId="3518c4a0-5c99-4880-b127-cb60ccf11a39" providerId="ADAL" clId="{7AF875B3-FCDF-4FB4-9338-54DE8E9FAB10}" dt="2018-11-13T10:03:04.304" v="169" actId="164"/>
          <ac:spMkLst>
            <pc:docMk/>
            <pc:sldMk cId="2512091661" sldId="363"/>
            <ac:spMk id="20" creationId="{378527D5-0DA9-4AD7-A00B-7EDBA9BAE0D2}"/>
          </ac:spMkLst>
        </pc:spChg>
        <pc:grpChg chg="add mod">
          <ac:chgData name="Kyle Tidswell-Brown" userId="3518c4a0-5c99-4880-b127-cb60ccf11a39" providerId="ADAL" clId="{7AF875B3-FCDF-4FB4-9338-54DE8E9FAB10}" dt="2018-11-13T10:03:05.839" v="170" actId="12788"/>
          <ac:grpSpMkLst>
            <pc:docMk/>
            <pc:sldMk cId="2512091661" sldId="363"/>
            <ac:grpSpMk id="2" creationId="{3D2BD05B-0054-4712-9FA9-C46B7B880017}"/>
          </ac:grpSpMkLst>
        </pc:grpChg>
      </pc:sldChg>
      <pc:sldChg chg="addSp modSp">
        <pc:chgData name="Kyle Tidswell-Brown" userId="3518c4a0-5c99-4880-b127-cb60ccf11a39" providerId="ADAL" clId="{7AF875B3-FCDF-4FB4-9338-54DE8E9FAB10}" dt="2018-11-13T10:01:35.195" v="135" actId="1036"/>
        <pc:sldMkLst>
          <pc:docMk/>
          <pc:sldMk cId="1200674341" sldId="364"/>
        </pc:sldMkLst>
        <pc:spChg chg="mod">
          <ac:chgData name="Kyle Tidswell-Brown" userId="3518c4a0-5c99-4880-b127-cb60ccf11a39" providerId="ADAL" clId="{7AF875B3-FCDF-4FB4-9338-54DE8E9FAB10}" dt="2018-11-13T10:01:27.970" v="127" actId="164"/>
          <ac:spMkLst>
            <pc:docMk/>
            <pc:sldMk cId="1200674341" sldId="364"/>
            <ac:spMk id="9" creationId="{590BA162-C665-4F81-96E8-70928ACDA4E2}"/>
          </ac:spMkLst>
        </pc:spChg>
        <pc:spChg chg="mod">
          <ac:chgData name="Kyle Tidswell-Brown" userId="3518c4a0-5c99-4880-b127-cb60ccf11a39" providerId="ADAL" clId="{7AF875B3-FCDF-4FB4-9338-54DE8E9FAB10}" dt="2018-11-13T10:01:27.970" v="127" actId="164"/>
          <ac:spMkLst>
            <pc:docMk/>
            <pc:sldMk cId="1200674341" sldId="364"/>
            <ac:spMk id="11" creationId="{FDD16022-1444-4BAC-8A44-0FE54FD4B539}"/>
          </ac:spMkLst>
        </pc:spChg>
        <pc:spChg chg="mod">
          <ac:chgData name="Kyle Tidswell-Brown" userId="3518c4a0-5c99-4880-b127-cb60ccf11a39" providerId="ADAL" clId="{7AF875B3-FCDF-4FB4-9338-54DE8E9FAB10}" dt="2018-11-13T10:01:27.970" v="127" actId="164"/>
          <ac:spMkLst>
            <pc:docMk/>
            <pc:sldMk cId="1200674341" sldId="364"/>
            <ac:spMk id="12" creationId="{8D6CFE7D-21C0-4917-84E3-4C04F9E4DBD2}"/>
          </ac:spMkLst>
        </pc:spChg>
        <pc:spChg chg="mod">
          <ac:chgData name="Kyle Tidswell-Brown" userId="3518c4a0-5c99-4880-b127-cb60ccf11a39" providerId="ADAL" clId="{7AF875B3-FCDF-4FB4-9338-54DE8E9FAB10}" dt="2018-11-13T10:01:27.970" v="127" actId="164"/>
          <ac:spMkLst>
            <pc:docMk/>
            <pc:sldMk cId="1200674341" sldId="364"/>
            <ac:spMk id="13" creationId="{ECB6E503-EA94-42F8-96E2-58F2F9AB70CB}"/>
          </ac:spMkLst>
        </pc:spChg>
        <pc:spChg chg="mod">
          <ac:chgData name="Kyle Tidswell-Brown" userId="3518c4a0-5c99-4880-b127-cb60ccf11a39" providerId="ADAL" clId="{7AF875B3-FCDF-4FB4-9338-54DE8E9FAB10}" dt="2018-11-13T10:01:27.970" v="127" actId="164"/>
          <ac:spMkLst>
            <pc:docMk/>
            <pc:sldMk cId="1200674341" sldId="364"/>
            <ac:spMk id="14" creationId="{08369C02-5CCB-43A8-A637-0C2F6BEA6042}"/>
          </ac:spMkLst>
        </pc:spChg>
        <pc:spChg chg="mod">
          <ac:chgData name="Kyle Tidswell-Brown" userId="3518c4a0-5c99-4880-b127-cb60ccf11a39" providerId="ADAL" clId="{7AF875B3-FCDF-4FB4-9338-54DE8E9FAB10}" dt="2018-11-13T10:01:27.970" v="127" actId="164"/>
          <ac:spMkLst>
            <pc:docMk/>
            <pc:sldMk cId="1200674341" sldId="364"/>
            <ac:spMk id="15" creationId="{B3751403-C8C4-41D3-BBCA-05A3BEF94EE9}"/>
          </ac:spMkLst>
        </pc:spChg>
        <pc:spChg chg="mod">
          <ac:chgData name="Kyle Tidswell-Brown" userId="3518c4a0-5c99-4880-b127-cb60ccf11a39" providerId="ADAL" clId="{7AF875B3-FCDF-4FB4-9338-54DE8E9FAB10}" dt="2018-11-13T10:00:44.897" v="119" actId="122"/>
          <ac:spMkLst>
            <pc:docMk/>
            <pc:sldMk cId="1200674341" sldId="364"/>
            <ac:spMk id="19" creationId="{5252A847-DE45-4FA3-A1F8-EEBEB845FF8E}"/>
          </ac:spMkLst>
        </pc:spChg>
        <pc:grpChg chg="add mod">
          <ac:chgData name="Kyle Tidswell-Brown" userId="3518c4a0-5c99-4880-b127-cb60ccf11a39" providerId="ADAL" clId="{7AF875B3-FCDF-4FB4-9338-54DE8E9FAB10}" dt="2018-11-13T10:01:35.195" v="135" actId="1036"/>
          <ac:grpSpMkLst>
            <pc:docMk/>
            <pc:sldMk cId="1200674341" sldId="364"/>
            <ac:grpSpMk id="2" creationId="{8E7ACCB0-E960-437F-8CF5-24EF87096272}"/>
          </ac:grpSpMkLst>
        </pc:grpChg>
      </pc:sldChg>
      <pc:sldChg chg="addSp delSp modSp">
        <pc:chgData name="Kyle Tidswell-Brown" userId="3518c4a0-5c99-4880-b127-cb60ccf11a39" providerId="ADAL" clId="{7AF875B3-FCDF-4FB4-9338-54DE8E9FAB10}" dt="2018-11-13T09:59:47.092" v="103" actId="478"/>
        <pc:sldMkLst>
          <pc:docMk/>
          <pc:sldMk cId="1651919984" sldId="369"/>
        </pc:sldMkLst>
        <pc:spChg chg="add del mod">
          <ac:chgData name="Kyle Tidswell-Brown" userId="3518c4a0-5c99-4880-b127-cb60ccf11a39" providerId="ADAL" clId="{7AF875B3-FCDF-4FB4-9338-54DE8E9FAB10}" dt="2018-11-13T09:59:47.092" v="103" actId="478"/>
          <ac:spMkLst>
            <pc:docMk/>
            <pc:sldMk cId="1651919984" sldId="369"/>
            <ac:spMk id="11" creationId="{CDAB480A-6E25-4641-8638-D3DA5EAB162B}"/>
          </ac:spMkLst>
        </pc:spChg>
        <pc:spChg chg="add del mod">
          <ac:chgData name="Kyle Tidswell-Brown" userId="3518c4a0-5c99-4880-b127-cb60ccf11a39" providerId="ADAL" clId="{7AF875B3-FCDF-4FB4-9338-54DE8E9FAB10}" dt="2018-11-13T09:59:47.092" v="103" actId="478"/>
          <ac:spMkLst>
            <pc:docMk/>
            <pc:sldMk cId="1651919984" sldId="369"/>
            <ac:spMk id="12" creationId="{7E164021-B629-4B63-98B4-42DC96933B2F}"/>
          </ac:spMkLst>
        </pc:spChg>
        <pc:spChg chg="add del mod">
          <ac:chgData name="Kyle Tidswell-Brown" userId="3518c4a0-5c99-4880-b127-cb60ccf11a39" providerId="ADAL" clId="{7AF875B3-FCDF-4FB4-9338-54DE8E9FAB10}" dt="2018-11-13T09:59:47.092" v="103" actId="478"/>
          <ac:spMkLst>
            <pc:docMk/>
            <pc:sldMk cId="1651919984" sldId="369"/>
            <ac:spMk id="13" creationId="{F2D7F0C7-D80F-4705-8809-7771B133AD9B}"/>
          </ac:spMkLst>
        </pc:spChg>
        <pc:spChg chg="mod">
          <ac:chgData name="Kyle Tidswell-Brown" userId="3518c4a0-5c99-4880-b127-cb60ccf11a39" providerId="ADAL" clId="{7AF875B3-FCDF-4FB4-9338-54DE8E9FAB10}" dt="2018-11-13T09:59:14.302" v="81" actId="122"/>
          <ac:spMkLst>
            <pc:docMk/>
            <pc:sldMk cId="1651919984" sldId="369"/>
            <ac:spMk id="19" creationId="{5252A847-DE45-4FA3-A1F8-EEBEB845FF8E}"/>
          </ac:spMkLst>
        </pc:spChg>
      </pc:sldChg>
      <pc:sldChg chg="modSp">
        <pc:chgData name="Kyle Tidswell-Brown" userId="3518c4a0-5c99-4880-b127-cb60ccf11a39" providerId="ADAL" clId="{7AF875B3-FCDF-4FB4-9338-54DE8E9FAB10}" dt="2018-11-13T09:53:35.078" v="6" actId="404"/>
        <pc:sldMkLst>
          <pc:docMk/>
          <pc:sldMk cId="4156136748" sldId="383"/>
        </pc:sldMkLst>
        <pc:spChg chg="mod">
          <ac:chgData name="Kyle Tidswell-Brown" userId="3518c4a0-5c99-4880-b127-cb60ccf11a39" providerId="ADAL" clId="{7AF875B3-FCDF-4FB4-9338-54DE8E9FAB10}" dt="2018-11-13T09:53:35.078" v="6" actId="404"/>
          <ac:spMkLst>
            <pc:docMk/>
            <pc:sldMk cId="4156136748" sldId="383"/>
            <ac:spMk id="19" creationId="{5252A847-DE45-4FA3-A1F8-EEBEB845FF8E}"/>
          </ac:spMkLst>
        </pc:spChg>
      </pc:sldChg>
      <pc:sldChg chg="addSp delSp modSp">
        <pc:chgData name="Kyle Tidswell-Brown" userId="3518c4a0-5c99-4880-b127-cb60ccf11a39" providerId="ADAL" clId="{7AF875B3-FCDF-4FB4-9338-54DE8E9FAB10}" dt="2018-11-13T09:53:55.982" v="9"/>
        <pc:sldMkLst>
          <pc:docMk/>
          <pc:sldMk cId="1077348308" sldId="384"/>
        </pc:sldMkLst>
        <pc:spChg chg="del">
          <ac:chgData name="Kyle Tidswell-Brown" userId="3518c4a0-5c99-4880-b127-cb60ccf11a39" providerId="ADAL" clId="{7AF875B3-FCDF-4FB4-9338-54DE8E9FAB10}" dt="2018-11-13T09:53:55.454" v="8" actId="478"/>
          <ac:spMkLst>
            <pc:docMk/>
            <pc:sldMk cId="1077348308" sldId="384"/>
            <ac:spMk id="11" creationId="{A98E652A-5DDE-4415-9931-33743C47ADFE}"/>
          </ac:spMkLst>
        </pc:spChg>
        <pc:spChg chg="add">
          <ac:chgData name="Kyle Tidswell-Brown" userId="3518c4a0-5c99-4880-b127-cb60ccf11a39" providerId="ADAL" clId="{7AF875B3-FCDF-4FB4-9338-54DE8E9FAB10}" dt="2018-11-13T09:53:55.982" v="9"/>
          <ac:spMkLst>
            <pc:docMk/>
            <pc:sldMk cId="1077348308" sldId="384"/>
            <ac:spMk id="16" creationId="{45523B8A-8DD7-4C87-807D-CCB2430035D4}"/>
          </ac:spMkLst>
        </pc:spChg>
        <pc:spChg chg="mod">
          <ac:chgData name="Kyle Tidswell-Brown" userId="3518c4a0-5c99-4880-b127-cb60ccf11a39" providerId="ADAL" clId="{7AF875B3-FCDF-4FB4-9338-54DE8E9FAB10}" dt="2018-11-13T09:53:40.683" v="7" actId="404"/>
          <ac:spMkLst>
            <pc:docMk/>
            <pc:sldMk cId="1077348308" sldId="384"/>
            <ac:spMk id="19" creationId="{5252A847-DE45-4FA3-A1F8-EEBEB845FF8E}"/>
          </ac:spMkLst>
        </pc:spChg>
      </pc:sldChg>
      <pc:sldChg chg="modSp">
        <pc:chgData name="Kyle Tidswell-Brown" userId="3518c4a0-5c99-4880-b127-cb60ccf11a39" providerId="ADAL" clId="{7AF875B3-FCDF-4FB4-9338-54DE8E9FAB10}" dt="2018-11-13T09:58:52.559" v="76" actId="207"/>
        <pc:sldMkLst>
          <pc:docMk/>
          <pc:sldMk cId="4115480588" sldId="385"/>
        </pc:sldMkLst>
        <pc:spChg chg="mod">
          <ac:chgData name="Kyle Tidswell-Brown" userId="3518c4a0-5c99-4880-b127-cb60ccf11a39" providerId="ADAL" clId="{7AF875B3-FCDF-4FB4-9338-54DE8E9FAB10}" dt="2018-11-13T09:58:52.559" v="76" actId="207"/>
          <ac:spMkLst>
            <pc:docMk/>
            <pc:sldMk cId="4115480588" sldId="385"/>
            <ac:spMk id="19" creationId="{5252A847-DE45-4FA3-A1F8-EEBEB845FF8E}"/>
          </ac:spMkLst>
        </pc:spChg>
        <pc:graphicFrameChg chg="modGraphic">
          <ac:chgData name="Kyle Tidswell-Brown" userId="3518c4a0-5c99-4880-b127-cb60ccf11a39" providerId="ADAL" clId="{7AF875B3-FCDF-4FB4-9338-54DE8E9FAB10}" dt="2018-11-13T09:56:25.663" v="17" actId="207"/>
          <ac:graphicFrameMkLst>
            <pc:docMk/>
            <pc:sldMk cId="4115480588" sldId="385"/>
            <ac:graphicFrameMk id="9" creationId="{A7C3CE4E-BC88-42C0-B428-6D456F76E945}"/>
          </ac:graphicFrameMkLst>
        </pc:graphicFrameChg>
      </pc:sldChg>
      <pc:sldChg chg="addSp delSp modSp">
        <pc:chgData name="Kyle Tidswell-Brown" userId="3518c4a0-5c99-4880-b127-cb60ccf11a39" providerId="ADAL" clId="{7AF875B3-FCDF-4FB4-9338-54DE8E9FAB10}" dt="2018-11-13T10:00:34.433" v="117" actId="20577"/>
        <pc:sldMkLst>
          <pc:docMk/>
          <pc:sldMk cId="2887127601" sldId="386"/>
        </pc:sldMkLst>
        <pc:spChg chg="add">
          <ac:chgData name="Kyle Tidswell-Brown" userId="3518c4a0-5c99-4880-b127-cb60ccf11a39" providerId="ADAL" clId="{7AF875B3-FCDF-4FB4-9338-54DE8E9FAB10}" dt="2018-11-13T09:59:51.953" v="105"/>
          <ac:spMkLst>
            <pc:docMk/>
            <pc:sldMk cId="2887127601" sldId="386"/>
            <ac:spMk id="9" creationId="{7413D135-D99D-48CC-AADE-CC3537B1475B}"/>
          </ac:spMkLst>
        </pc:spChg>
        <pc:spChg chg="add">
          <ac:chgData name="Kyle Tidswell-Brown" userId="3518c4a0-5c99-4880-b127-cb60ccf11a39" providerId="ADAL" clId="{7AF875B3-FCDF-4FB4-9338-54DE8E9FAB10}" dt="2018-11-13T09:59:51.953" v="105"/>
          <ac:spMkLst>
            <pc:docMk/>
            <pc:sldMk cId="2887127601" sldId="386"/>
            <ac:spMk id="10" creationId="{D761DD92-687B-4F8F-967A-A9E4A20EEB08}"/>
          </ac:spMkLst>
        </pc:spChg>
        <pc:spChg chg="del">
          <ac:chgData name="Kyle Tidswell-Brown" userId="3518c4a0-5c99-4880-b127-cb60ccf11a39" providerId="ADAL" clId="{7AF875B3-FCDF-4FB4-9338-54DE8E9FAB10}" dt="2018-11-13T09:59:51.891" v="104" actId="478"/>
          <ac:spMkLst>
            <pc:docMk/>
            <pc:sldMk cId="2887127601" sldId="386"/>
            <ac:spMk id="11" creationId="{CDAB480A-6E25-4641-8638-D3DA5EAB162B}"/>
          </ac:spMkLst>
        </pc:spChg>
        <pc:spChg chg="del">
          <ac:chgData name="Kyle Tidswell-Brown" userId="3518c4a0-5c99-4880-b127-cb60ccf11a39" providerId="ADAL" clId="{7AF875B3-FCDF-4FB4-9338-54DE8E9FAB10}" dt="2018-11-13T09:59:51.891" v="104" actId="478"/>
          <ac:spMkLst>
            <pc:docMk/>
            <pc:sldMk cId="2887127601" sldId="386"/>
            <ac:spMk id="12" creationId="{7E164021-B629-4B63-98B4-42DC96933B2F}"/>
          </ac:spMkLst>
        </pc:spChg>
        <pc:spChg chg="del">
          <ac:chgData name="Kyle Tidswell-Brown" userId="3518c4a0-5c99-4880-b127-cb60ccf11a39" providerId="ADAL" clId="{7AF875B3-FCDF-4FB4-9338-54DE8E9FAB10}" dt="2018-11-13T09:59:51.891" v="104" actId="478"/>
          <ac:spMkLst>
            <pc:docMk/>
            <pc:sldMk cId="2887127601" sldId="386"/>
            <ac:spMk id="13" creationId="{F2D7F0C7-D80F-4705-8809-7771B133AD9B}"/>
          </ac:spMkLst>
        </pc:spChg>
        <pc:spChg chg="add">
          <ac:chgData name="Kyle Tidswell-Brown" userId="3518c4a0-5c99-4880-b127-cb60ccf11a39" providerId="ADAL" clId="{7AF875B3-FCDF-4FB4-9338-54DE8E9FAB10}" dt="2018-11-13T09:59:51.953" v="105"/>
          <ac:spMkLst>
            <pc:docMk/>
            <pc:sldMk cId="2887127601" sldId="386"/>
            <ac:spMk id="14" creationId="{DD7BFE4C-393D-4C42-B973-839438E74703}"/>
          </ac:spMkLst>
        </pc:spChg>
        <pc:spChg chg="mod">
          <ac:chgData name="Kyle Tidswell-Brown" userId="3518c4a0-5c99-4880-b127-cb60ccf11a39" providerId="ADAL" clId="{7AF875B3-FCDF-4FB4-9338-54DE8E9FAB10}" dt="2018-11-13T10:00:34.433" v="117" actId="20577"/>
          <ac:spMkLst>
            <pc:docMk/>
            <pc:sldMk cId="2887127601" sldId="386"/>
            <ac:spMk id="19" creationId="{5252A847-DE45-4FA3-A1F8-EEBEB845FF8E}"/>
          </ac:spMkLst>
        </pc:spChg>
      </pc:sldChg>
      <pc:sldChg chg="addSp delSp modSp">
        <pc:chgData name="Kyle Tidswell-Brown" userId="3518c4a0-5c99-4880-b127-cb60ccf11a39" providerId="ADAL" clId="{7AF875B3-FCDF-4FB4-9338-54DE8E9FAB10}" dt="2018-11-13T10:11:23.366" v="356" actId="122"/>
        <pc:sldMkLst>
          <pc:docMk/>
          <pc:sldMk cId="221238712" sldId="387"/>
        </pc:sldMkLst>
        <pc:spChg chg="del">
          <ac:chgData name="Kyle Tidswell-Brown" userId="3518c4a0-5c99-4880-b127-cb60ccf11a39" providerId="ADAL" clId="{7AF875B3-FCDF-4FB4-9338-54DE8E9FAB10}" dt="2018-11-13T10:01:39.993" v="136" actId="478"/>
          <ac:spMkLst>
            <pc:docMk/>
            <pc:sldMk cId="221238712" sldId="387"/>
            <ac:spMk id="9" creationId="{590BA162-C665-4F81-96E8-70928ACDA4E2}"/>
          </ac:spMkLst>
        </pc:spChg>
        <pc:spChg chg="del">
          <ac:chgData name="Kyle Tidswell-Brown" userId="3518c4a0-5c99-4880-b127-cb60ccf11a39" providerId="ADAL" clId="{7AF875B3-FCDF-4FB4-9338-54DE8E9FAB10}" dt="2018-11-13T10:01:39.993" v="136" actId="478"/>
          <ac:spMkLst>
            <pc:docMk/>
            <pc:sldMk cId="221238712" sldId="387"/>
            <ac:spMk id="11" creationId="{FDD16022-1444-4BAC-8A44-0FE54FD4B539}"/>
          </ac:spMkLst>
        </pc:spChg>
        <pc:spChg chg="del">
          <ac:chgData name="Kyle Tidswell-Brown" userId="3518c4a0-5c99-4880-b127-cb60ccf11a39" providerId="ADAL" clId="{7AF875B3-FCDF-4FB4-9338-54DE8E9FAB10}" dt="2018-11-13T10:01:39.993" v="136" actId="478"/>
          <ac:spMkLst>
            <pc:docMk/>
            <pc:sldMk cId="221238712" sldId="387"/>
            <ac:spMk id="12" creationId="{8D6CFE7D-21C0-4917-84E3-4C04F9E4DBD2}"/>
          </ac:spMkLst>
        </pc:spChg>
        <pc:spChg chg="del">
          <ac:chgData name="Kyle Tidswell-Brown" userId="3518c4a0-5c99-4880-b127-cb60ccf11a39" providerId="ADAL" clId="{7AF875B3-FCDF-4FB4-9338-54DE8E9FAB10}" dt="2018-11-13T10:01:39.993" v="136" actId="478"/>
          <ac:spMkLst>
            <pc:docMk/>
            <pc:sldMk cId="221238712" sldId="387"/>
            <ac:spMk id="13" creationId="{ECB6E503-EA94-42F8-96E2-58F2F9AB70CB}"/>
          </ac:spMkLst>
        </pc:spChg>
        <pc:spChg chg="del">
          <ac:chgData name="Kyle Tidswell-Brown" userId="3518c4a0-5c99-4880-b127-cb60ccf11a39" providerId="ADAL" clId="{7AF875B3-FCDF-4FB4-9338-54DE8E9FAB10}" dt="2018-11-13T10:01:39.993" v="136" actId="478"/>
          <ac:spMkLst>
            <pc:docMk/>
            <pc:sldMk cId="221238712" sldId="387"/>
            <ac:spMk id="14" creationId="{08369C02-5CCB-43A8-A637-0C2F6BEA6042}"/>
          </ac:spMkLst>
        </pc:spChg>
        <pc:spChg chg="del">
          <ac:chgData name="Kyle Tidswell-Brown" userId="3518c4a0-5c99-4880-b127-cb60ccf11a39" providerId="ADAL" clId="{7AF875B3-FCDF-4FB4-9338-54DE8E9FAB10}" dt="2018-11-13T10:01:39.993" v="136" actId="478"/>
          <ac:spMkLst>
            <pc:docMk/>
            <pc:sldMk cId="221238712" sldId="387"/>
            <ac:spMk id="15" creationId="{B3751403-C8C4-41D3-BBCA-05A3BEF94EE9}"/>
          </ac:spMkLst>
        </pc:spChg>
        <pc:spChg chg="mod">
          <ac:chgData name="Kyle Tidswell-Brown" userId="3518c4a0-5c99-4880-b127-cb60ccf11a39" providerId="ADAL" clId="{7AF875B3-FCDF-4FB4-9338-54DE8E9FAB10}" dt="2018-11-13T10:11:23.366" v="356" actId="122"/>
          <ac:spMkLst>
            <pc:docMk/>
            <pc:sldMk cId="221238712" sldId="387"/>
            <ac:spMk id="19" creationId="{5252A847-DE45-4FA3-A1F8-EEBEB845FF8E}"/>
          </ac:spMkLst>
        </pc:spChg>
        <pc:grpChg chg="add">
          <ac:chgData name="Kyle Tidswell-Brown" userId="3518c4a0-5c99-4880-b127-cb60ccf11a39" providerId="ADAL" clId="{7AF875B3-FCDF-4FB4-9338-54DE8E9FAB10}" dt="2018-11-13T10:01:44.486" v="137"/>
          <ac:grpSpMkLst>
            <pc:docMk/>
            <pc:sldMk cId="221238712" sldId="387"/>
            <ac:grpSpMk id="16" creationId="{F474DC3B-4A21-4A79-BC74-7EF6BCFB2E77}"/>
          </ac:grpSpMkLst>
        </pc:grpChg>
      </pc:sldChg>
      <pc:sldChg chg="addSp delSp modSp">
        <pc:chgData name="Kyle Tidswell-Brown" userId="3518c4a0-5c99-4880-b127-cb60ccf11a39" providerId="ADAL" clId="{7AF875B3-FCDF-4FB4-9338-54DE8E9FAB10}" dt="2018-11-13T10:04:14.284" v="185" actId="14100"/>
        <pc:sldMkLst>
          <pc:docMk/>
          <pc:sldMk cId="3677424144" sldId="388"/>
        </pc:sldMkLst>
        <pc:spChg chg="del">
          <ac:chgData name="Kyle Tidswell-Brown" userId="3518c4a0-5c99-4880-b127-cb60ccf11a39" providerId="ADAL" clId="{7AF875B3-FCDF-4FB4-9338-54DE8E9FAB10}" dt="2018-11-13T10:03:14.251" v="171" actId="478"/>
          <ac:spMkLst>
            <pc:docMk/>
            <pc:sldMk cId="3677424144" sldId="388"/>
            <ac:spMk id="9" creationId="{C4B74933-4D15-4297-980C-A1EDE59B6453}"/>
          </ac:spMkLst>
        </pc:spChg>
        <pc:spChg chg="del">
          <ac:chgData name="Kyle Tidswell-Brown" userId="3518c4a0-5c99-4880-b127-cb60ccf11a39" providerId="ADAL" clId="{7AF875B3-FCDF-4FB4-9338-54DE8E9FAB10}" dt="2018-11-13T10:03:14.251" v="171" actId="478"/>
          <ac:spMkLst>
            <pc:docMk/>
            <pc:sldMk cId="3677424144" sldId="388"/>
            <ac:spMk id="10" creationId="{48069073-CB26-49B6-9BF0-41BE6DE7FC7F}"/>
          </ac:spMkLst>
        </pc:spChg>
        <pc:spChg chg="del">
          <ac:chgData name="Kyle Tidswell-Brown" userId="3518c4a0-5c99-4880-b127-cb60ccf11a39" providerId="ADAL" clId="{7AF875B3-FCDF-4FB4-9338-54DE8E9FAB10}" dt="2018-11-13T10:03:14.251" v="171" actId="478"/>
          <ac:spMkLst>
            <pc:docMk/>
            <pc:sldMk cId="3677424144" sldId="388"/>
            <ac:spMk id="15" creationId="{1E9963D0-0A33-4A4B-B191-5D44DA0A01FC}"/>
          </ac:spMkLst>
        </pc:spChg>
        <pc:spChg chg="del">
          <ac:chgData name="Kyle Tidswell-Brown" userId="3518c4a0-5c99-4880-b127-cb60ccf11a39" providerId="ADAL" clId="{7AF875B3-FCDF-4FB4-9338-54DE8E9FAB10}" dt="2018-11-13T10:03:14.251" v="171" actId="478"/>
          <ac:spMkLst>
            <pc:docMk/>
            <pc:sldMk cId="3677424144" sldId="388"/>
            <ac:spMk id="17" creationId="{2E938642-A24F-4AF4-B1F1-8277324EDF0A}"/>
          </ac:spMkLst>
        </pc:spChg>
        <pc:spChg chg="mod">
          <ac:chgData name="Kyle Tidswell-Brown" userId="3518c4a0-5c99-4880-b127-cb60ccf11a39" providerId="ADAL" clId="{7AF875B3-FCDF-4FB4-9338-54DE8E9FAB10}" dt="2018-11-13T10:03:21.922" v="174" actId="122"/>
          <ac:spMkLst>
            <pc:docMk/>
            <pc:sldMk cId="3677424144" sldId="388"/>
            <ac:spMk id="19" creationId="{5252A847-DE45-4FA3-A1F8-EEBEB845FF8E}"/>
          </ac:spMkLst>
        </pc:spChg>
        <pc:spChg chg="del">
          <ac:chgData name="Kyle Tidswell-Brown" userId="3518c4a0-5c99-4880-b127-cb60ccf11a39" providerId="ADAL" clId="{7AF875B3-FCDF-4FB4-9338-54DE8E9FAB10}" dt="2018-11-13T10:03:14.251" v="171" actId="478"/>
          <ac:spMkLst>
            <pc:docMk/>
            <pc:sldMk cId="3677424144" sldId="388"/>
            <ac:spMk id="20" creationId="{378527D5-0DA9-4AD7-A00B-7EDBA9BAE0D2}"/>
          </ac:spMkLst>
        </pc:spChg>
        <pc:grpChg chg="add">
          <ac:chgData name="Kyle Tidswell-Brown" userId="3518c4a0-5c99-4880-b127-cb60ccf11a39" providerId="ADAL" clId="{7AF875B3-FCDF-4FB4-9338-54DE8E9FAB10}" dt="2018-11-13T10:03:14.756" v="172"/>
          <ac:grpSpMkLst>
            <pc:docMk/>
            <pc:sldMk cId="3677424144" sldId="388"/>
            <ac:grpSpMk id="16" creationId="{70350C0E-25B3-4996-ADBF-B7860C5F4A5E}"/>
          </ac:grpSpMkLst>
        </pc:grpChg>
        <pc:cxnChg chg="del">
          <ac:chgData name="Kyle Tidswell-Brown" userId="3518c4a0-5c99-4880-b127-cb60ccf11a39" providerId="ADAL" clId="{7AF875B3-FCDF-4FB4-9338-54DE8E9FAB10}" dt="2018-11-13T10:03:57.227" v="181" actId="478"/>
          <ac:cxnSpMkLst>
            <pc:docMk/>
            <pc:sldMk cId="3677424144" sldId="388"/>
            <ac:cxnSpMk id="3" creationId="{E2600541-D157-4B93-8B5F-D50EAF0E8F50}"/>
          </ac:cxnSpMkLst>
        </pc:cxnChg>
        <pc:cxnChg chg="add del mod">
          <ac:chgData name="Kyle Tidswell-Brown" userId="3518c4a0-5c99-4880-b127-cb60ccf11a39" providerId="ADAL" clId="{7AF875B3-FCDF-4FB4-9338-54DE8E9FAB10}" dt="2018-11-13T10:03:49.737" v="178"/>
          <ac:cxnSpMkLst>
            <pc:docMk/>
            <pc:sldMk cId="3677424144" sldId="388"/>
            <ac:cxnSpMk id="4" creationId="{EEC45833-FF0B-40F1-84C4-B3645B0459B7}"/>
          </ac:cxnSpMkLst>
        </pc:cxnChg>
        <pc:cxnChg chg="del">
          <ac:chgData name="Kyle Tidswell-Brown" userId="3518c4a0-5c99-4880-b127-cb60ccf11a39" providerId="ADAL" clId="{7AF875B3-FCDF-4FB4-9338-54DE8E9FAB10}" dt="2018-11-13T10:03:51.737" v="179" actId="478"/>
          <ac:cxnSpMkLst>
            <pc:docMk/>
            <pc:sldMk cId="3677424144" sldId="388"/>
            <ac:cxnSpMk id="21" creationId="{2F021A34-CF42-40FD-BD4B-08A71BB8450D}"/>
          </ac:cxnSpMkLst>
        </pc:cxnChg>
        <pc:cxnChg chg="add">
          <ac:chgData name="Kyle Tidswell-Brown" userId="3518c4a0-5c99-4880-b127-cb60ccf11a39" providerId="ADAL" clId="{7AF875B3-FCDF-4FB4-9338-54DE8E9FAB10}" dt="2018-11-13T10:03:52.612" v="180"/>
          <ac:cxnSpMkLst>
            <pc:docMk/>
            <pc:sldMk cId="3677424144" sldId="388"/>
            <ac:cxnSpMk id="27" creationId="{2115F10A-59D2-4460-B974-5E72781B19B3}"/>
          </ac:cxnSpMkLst>
        </pc:cxnChg>
        <pc:cxnChg chg="add mod">
          <ac:chgData name="Kyle Tidswell-Brown" userId="3518c4a0-5c99-4880-b127-cb60ccf11a39" providerId="ADAL" clId="{7AF875B3-FCDF-4FB4-9338-54DE8E9FAB10}" dt="2018-11-13T10:04:14.284" v="185" actId="14100"/>
          <ac:cxnSpMkLst>
            <pc:docMk/>
            <pc:sldMk cId="3677424144" sldId="388"/>
            <ac:cxnSpMk id="28" creationId="{CCCD7A5C-91E2-42BD-A95B-B2BA85629E04}"/>
          </ac:cxnSpMkLst>
        </pc:cxnChg>
      </pc:sldChg>
      <pc:sldChg chg="modSp">
        <pc:chgData name="Kyle Tidswell-Brown" userId="3518c4a0-5c99-4880-b127-cb60ccf11a39" providerId="ADAL" clId="{7AF875B3-FCDF-4FB4-9338-54DE8E9FAB10}" dt="2018-11-13T10:07:45.607" v="270" actId="12788"/>
        <pc:sldMkLst>
          <pc:docMk/>
          <pc:sldMk cId="2374503777" sldId="389"/>
        </pc:sldMkLst>
        <pc:spChg chg="mod">
          <ac:chgData name="Kyle Tidswell-Brown" userId="3518c4a0-5c99-4880-b127-cb60ccf11a39" providerId="ADAL" clId="{7AF875B3-FCDF-4FB4-9338-54DE8E9FAB10}" dt="2018-11-13T10:07:45.607" v="270" actId="12788"/>
          <ac:spMkLst>
            <pc:docMk/>
            <pc:sldMk cId="2374503777" sldId="389"/>
            <ac:spMk id="6" creationId="{7FFCD87D-112B-4E89-AC70-0C75CAF2068E}"/>
          </ac:spMkLst>
        </pc:spChg>
        <pc:spChg chg="mod">
          <ac:chgData name="Kyle Tidswell-Brown" userId="3518c4a0-5c99-4880-b127-cb60ccf11a39" providerId="ADAL" clId="{7AF875B3-FCDF-4FB4-9338-54DE8E9FAB10}" dt="2018-11-13T10:07:35.254" v="269" actId="122"/>
          <ac:spMkLst>
            <pc:docMk/>
            <pc:sldMk cId="2374503777" sldId="389"/>
            <ac:spMk id="19" creationId="{5252A847-DE45-4FA3-A1F8-EEBEB845FF8E}"/>
          </ac:spMkLst>
        </pc:spChg>
      </pc:sldChg>
      <pc:sldChg chg="addSp delSp modSp">
        <pc:chgData name="Kyle Tidswell-Brown" userId="3518c4a0-5c99-4880-b127-cb60ccf11a39" providerId="ADAL" clId="{7AF875B3-FCDF-4FB4-9338-54DE8E9FAB10}" dt="2018-11-13T10:06:49.296" v="264" actId="122"/>
        <pc:sldMkLst>
          <pc:docMk/>
          <pc:sldMk cId="2647592198" sldId="390"/>
        </pc:sldMkLst>
        <pc:spChg chg="mod topLvl">
          <ac:chgData name="Kyle Tidswell-Brown" userId="3518c4a0-5c99-4880-b127-cb60ccf11a39" providerId="ADAL" clId="{7AF875B3-FCDF-4FB4-9338-54DE8E9FAB10}" dt="2018-11-13T10:05:20.556" v="205" actId="164"/>
          <ac:spMkLst>
            <pc:docMk/>
            <pc:sldMk cId="2647592198" sldId="390"/>
            <ac:spMk id="10" creationId="{E59F4F7E-D8D9-428A-96A3-FD74C422B319}"/>
          </ac:spMkLst>
        </pc:spChg>
        <pc:spChg chg="mod topLvl">
          <ac:chgData name="Kyle Tidswell-Brown" userId="3518c4a0-5c99-4880-b127-cb60ccf11a39" providerId="ADAL" clId="{7AF875B3-FCDF-4FB4-9338-54DE8E9FAB10}" dt="2018-11-13T10:05:20.556" v="205" actId="164"/>
          <ac:spMkLst>
            <pc:docMk/>
            <pc:sldMk cId="2647592198" sldId="390"/>
            <ac:spMk id="11" creationId="{A5EA0DB2-D4A3-425F-9028-3D63102DC8D0}"/>
          </ac:spMkLst>
        </pc:spChg>
        <pc:spChg chg="mod topLvl">
          <ac:chgData name="Kyle Tidswell-Brown" userId="3518c4a0-5c99-4880-b127-cb60ccf11a39" providerId="ADAL" clId="{7AF875B3-FCDF-4FB4-9338-54DE8E9FAB10}" dt="2018-11-13T10:05:20.556" v="205" actId="164"/>
          <ac:spMkLst>
            <pc:docMk/>
            <pc:sldMk cId="2647592198" sldId="390"/>
            <ac:spMk id="12" creationId="{A645D50A-692E-4017-B869-6AC70581B023}"/>
          </ac:spMkLst>
        </pc:spChg>
        <pc:spChg chg="mod topLvl">
          <ac:chgData name="Kyle Tidswell-Brown" userId="3518c4a0-5c99-4880-b127-cb60ccf11a39" providerId="ADAL" clId="{7AF875B3-FCDF-4FB4-9338-54DE8E9FAB10}" dt="2018-11-13T10:05:20.556" v="205" actId="164"/>
          <ac:spMkLst>
            <pc:docMk/>
            <pc:sldMk cId="2647592198" sldId="390"/>
            <ac:spMk id="13" creationId="{1F61B7EE-16CA-480E-8F88-0A77E9FBD69D}"/>
          </ac:spMkLst>
        </pc:spChg>
        <pc:spChg chg="mod topLvl">
          <ac:chgData name="Kyle Tidswell-Brown" userId="3518c4a0-5c99-4880-b127-cb60ccf11a39" providerId="ADAL" clId="{7AF875B3-FCDF-4FB4-9338-54DE8E9FAB10}" dt="2018-11-13T10:05:20.556" v="205" actId="164"/>
          <ac:spMkLst>
            <pc:docMk/>
            <pc:sldMk cId="2647592198" sldId="390"/>
            <ac:spMk id="14" creationId="{3B1A3B48-5F92-4912-ABAB-B3020C5D138E}"/>
          </ac:spMkLst>
        </pc:spChg>
        <pc:spChg chg="mod topLvl">
          <ac:chgData name="Kyle Tidswell-Brown" userId="3518c4a0-5c99-4880-b127-cb60ccf11a39" providerId="ADAL" clId="{7AF875B3-FCDF-4FB4-9338-54DE8E9FAB10}" dt="2018-11-13T10:05:20.556" v="205" actId="164"/>
          <ac:spMkLst>
            <pc:docMk/>
            <pc:sldMk cId="2647592198" sldId="390"/>
            <ac:spMk id="15" creationId="{ADEED68C-9D34-4195-8671-001765D8C434}"/>
          </ac:spMkLst>
        </pc:spChg>
        <pc:spChg chg="mod topLvl">
          <ac:chgData name="Kyle Tidswell-Brown" userId="3518c4a0-5c99-4880-b127-cb60ccf11a39" providerId="ADAL" clId="{7AF875B3-FCDF-4FB4-9338-54DE8E9FAB10}" dt="2018-11-13T10:05:38.971" v="241" actId="1036"/>
          <ac:spMkLst>
            <pc:docMk/>
            <pc:sldMk cId="2647592198" sldId="390"/>
            <ac:spMk id="16" creationId="{50328EB3-2466-41CC-A562-BAB2AAF14A81}"/>
          </ac:spMkLst>
        </pc:spChg>
        <pc:spChg chg="mod topLvl">
          <ac:chgData name="Kyle Tidswell-Brown" userId="3518c4a0-5c99-4880-b127-cb60ccf11a39" providerId="ADAL" clId="{7AF875B3-FCDF-4FB4-9338-54DE8E9FAB10}" dt="2018-11-13T10:05:20.556" v="205" actId="164"/>
          <ac:spMkLst>
            <pc:docMk/>
            <pc:sldMk cId="2647592198" sldId="390"/>
            <ac:spMk id="17" creationId="{7A70B759-443D-4E85-9E1D-169FC0EA04EC}"/>
          </ac:spMkLst>
        </pc:spChg>
        <pc:spChg chg="mod">
          <ac:chgData name="Kyle Tidswell-Brown" userId="3518c4a0-5c99-4880-b127-cb60ccf11a39" providerId="ADAL" clId="{7AF875B3-FCDF-4FB4-9338-54DE8E9FAB10}" dt="2018-11-13T10:06:49.296" v="264" actId="122"/>
          <ac:spMkLst>
            <pc:docMk/>
            <pc:sldMk cId="2647592198" sldId="390"/>
            <ac:spMk id="19" creationId="{5252A847-DE45-4FA3-A1F8-EEBEB845FF8E}"/>
          </ac:spMkLst>
        </pc:spChg>
        <pc:spChg chg="mod">
          <ac:chgData name="Kyle Tidswell-Brown" userId="3518c4a0-5c99-4880-b127-cb60ccf11a39" providerId="ADAL" clId="{7AF875B3-FCDF-4FB4-9338-54DE8E9FAB10}" dt="2018-11-13T10:04:48.783" v="203" actId="12788"/>
          <ac:spMkLst>
            <pc:docMk/>
            <pc:sldMk cId="2647592198" sldId="390"/>
            <ac:spMk id="20" creationId="{FFDBBF11-186D-4B56-994C-4111F13120B3}"/>
          </ac:spMkLst>
        </pc:spChg>
        <pc:grpChg chg="del">
          <ac:chgData name="Kyle Tidswell-Brown" userId="3518c4a0-5c99-4880-b127-cb60ccf11a39" providerId="ADAL" clId="{7AF875B3-FCDF-4FB4-9338-54DE8E9FAB10}" dt="2018-11-13T10:05:10.328" v="204" actId="165"/>
          <ac:grpSpMkLst>
            <pc:docMk/>
            <pc:sldMk cId="2647592198" sldId="390"/>
            <ac:grpSpMk id="2" creationId="{B2ED9D5B-6153-4C82-84E3-62A1EDD87360}"/>
          </ac:grpSpMkLst>
        </pc:grpChg>
        <pc:grpChg chg="add mod">
          <ac:chgData name="Kyle Tidswell-Brown" userId="3518c4a0-5c99-4880-b127-cb60ccf11a39" providerId="ADAL" clId="{7AF875B3-FCDF-4FB4-9338-54DE8E9FAB10}" dt="2018-11-13T10:05:38.971" v="241" actId="1036"/>
          <ac:grpSpMkLst>
            <pc:docMk/>
            <pc:sldMk cId="2647592198" sldId="390"/>
            <ac:grpSpMk id="3" creationId="{022E4A80-591C-4B4B-9D6C-AAE8F1342C9F}"/>
          </ac:grpSpMkLst>
        </pc:grpChg>
      </pc:sldChg>
      <pc:sldChg chg="addSp delSp modSp">
        <pc:chgData name="Kyle Tidswell-Brown" userId="3518c4a0-5c99-4880-b127-cb60ccf11a39" providerId="ADAL" clId="{7AF875B3-FCDF-4FB4-9338-54DE8E9FAB10}" dt="2018-11-13T10:06:53.260" v="265" actId="122"/>
        <pc:sldMkLst>
          <pc:docMk/>
          <pc:sldMk cId="3526425453" sldId="391"/>
        </pc:sldMkLst>
        <pc:spChg chg="mod">
          <ac:chgData name="Kyle Tidswell-Brown" userId="3518c4a0-5c99-4880-b127-cb60ccf11a39" providerId="ADAL" clId="{7AF875B3-FCDF-4FB4-9338-54DE8E9FAB10}" dt="2018-11-13T10:06:53.260" v="265" actId="122"/>
          <ac:spMkLst>
            <pc:docMk/>
            <pc:sldMk cId="3526425453" sldId="391"/>
            <ac:spMk id="19" creationId="{5252A847-DE45-4FA3-A1F8-EEBEB845FF8E}"/>
          </ac:spMkLst>
        </pc:spChg>
        <pc:spChg chg="del">
          <ac:chgData name="Kyle Tidswell-Brown" userId="3518c4a0-5c99-4880-b127-cb60ccf11a39" providerId="ADAL" clId="{7AF875B3-FCDF-4FB4-9338-54DE8E9FAB10}" dt="2018-11-13T10:05:48.621" v="242" actId="478"/>
          <ac:spMkLst>
            <pc:docMk/>
            <pc:sldMk cId="3526425453" sldId="391"/>
            <ac:spMk id="20" creationId="{FFDBBF11-186D-4B56-994C-4111F13120B3}"/>
          </ac:spMkLst>
        </pc:spChg>
        <pc:spChg chg="add">
          <ac:chgData name="Kyle Tidswell-Brown" userId="3518c4a0-5c99-4880-b127-cb60ccf11a39" providerId="ADAL" clId="{7AF875B3-FCDF-4FB4-9338-54DE8E9FAB10}" dt="2018-11-13T10:05:49.090" v="243"/>
          <ac:spMkLst>
            <pc:docMk/>
            <pc:sldMk cId="3526425453" sldId="391"/>
            <ac:spMk id="21" creationId="{368117CF-7EB5-4E83-BA8B-DC4831BE7DF1}"/>
          </ac:spMkLst>
        </pc:spChg>
        <pc:spChg chg="add">
          <ac:chgData name="Kyle Tidswell-Brown" userId="3518c4a0-5c99-4880-b127-cb60ccf11a39" providerId="ADAL" clId="{7AF875B3-FCDF-4FB4-9338-54DE8E9FAB10}" dt="2018-11-13T10:05:49.090" v="243"/>
          <ac:spMkLst>
            <pc:docMk/>
            <pc:sldMk cId="3526425453" sldId="391"/>
            <ac:spMk id="30" creationId="{1EC4C658-6747-4C49-9B40-35BF37E63620}"/>
          </ac:spMkLst>
        </pc:spChg>
        <pc:grpChg chg="del">
          <ac:chgData name="Kyle Tidswell-Brown" userId="3518c4a0-5c99-4880-b127-cb60ccf11a39" providerId="ADAL" clId="{7AF875B3-FCDF-4FB4-9338-54DE8E9FAB10}" dt="2018-11-13T10:05:48.621" v="242" actId="478"/>
          <ac:grpSpMkLst>
            <pc:docMk/>
            <pc:sldMk cId="3526425453" sldId="391"/>
            <ac:grpSpMk id="2" creationId="{B2ED9D5B-6153-4C82-84E3-62A1EDD87360}"/>
          </ac:grpSpMkLst>
        </pc:grpChg>
        <pc:grpChg chg="add">
          <ac:chgData name="Kyle Tidswell-Brown" userId="3518c4a0-5c99-4880-b127-cb60ccf11a39" providerId="ADAL" clId="{7AF875B3-FCDF-4FB4-9338-54DE8E9FAB10}" dt="2018-11-13T10:05:49.090" v="243"/>
          <ac:grpSpMkLst>
            <pc:docMk/>
            <pc:sldMk cId="3526425453" sldId="391"/>
            <ac:grpSpMk id="22" creationId="{A1EDBE96-5CD6-4767-B23A-036E56B753BE}"/>
          </ac:grpSpMkLst>
        </pc:grpChg>
      </pc:sldChg>
      <pc:sldChg chg="modSp">
        <pc:chgData name="Kyle Tidswell-Brown" userId="3518c4a0-5c99-4880-b127-cb60ccf11a39" providerId="ADAL" clId="{7AF875B3-FCDF-4FB4-9338-54DE8E9FAB10}" dt="2018-11-13T10:08:55.415" v="304" actId="6549"/>
        <pc:sldMkLst>
          <pc:docMk/>
          <pc:sldMk cId="3329346870" sldId="392"/>
        </pc:sldMkLst>
        <pc:spChg chg="mod">
          <ac:chgData name="Kyle Tidswell-Brown" userId="3518c4a0-5c99-4880-b127-cb60ccf11a39" providerId="ADAL" clId="{7AF875B3-FCDF-4FB4-9338-54DE8E9FAB10}" dt="2018-11-13T10:08:55.415" v="304" actId="6549"/>
          <ac:spMkLst>
            <pc:docMk/>
            <pc:sldMk cId="3329346870" sldId="392"/>
            <ac:spMk id="19" creationId="{5252A847-DE45-4FA3-A1F8-EEBEB845FF8E}"/>
          </ac:spMkLst>
        </pc:spChg>
      </pc:sldChg>
      <pc:sldChg chg="addSp delSp modSp">
        <pc:chgData name="Kyle Tidswell-Brown" userId="3518c4a0-5c99-4880-b127-cb60ccf11a39" providerId="ADAL" clId="{7AF875B3-FCDF-4FB4-9338-54DE8E9FAB10}" dt="2018-11-13T10:10:06" v="315"/>
        <pc:sldMkLst>
          <pc:docMk/>
          <pc:sldMk cId="1816220514" sldId="393"/>
        </pc:sldMkLst>
        <pc:spChg chg="mod">
          <ac:chgData name="Kyle Tidswell-Brown" userId="3518c4a0-5c99-4880-b127-cb60ccf11a39" providerId="ADAL" clId="{7AF875B3-FCDF-4FB4-9338-54DE8E9FAB10}" dt="2018-11-13T10:09:32.154" v="306" actId="404"/>
          <ac:spMkLst>
            <pc:docMk/>
            <pc:sldMk cId="1816220514" sldId="393"/>
            <ac:spMk id="19" creationId="{5252A847-DE45-4FA3-A1F8-EEBEB845FF8E}"/>
          </ac:spMkLst>
        </pc:spChg>
        <pc:spChg chg="del">
          <ac:chgData name="Kyle Tidswell-Brown" userId="3518c4a0-5c99-4880-b127-cb60ccf11a39" providerId="ADAL" clId="{7AF875B3-FCDF-4FB4-9338-54DE8E9FAB10}" dt="2018-11-13T10:09:56.428" v="313" actId="478"/>
          <ac:spMkLst>
            <pc:docMk/>
            <pc:sldMk cId="1816220514" sldId="393"/>
            <ac:spMk id="20" creationId="{2E67E44A-7A13-4148-9824-01332E6725F4}"/>
          </ac:spMkLst>
        </pc:spChg>
        <pc:grpChg chg="add">
          <ac:chgData name="Kyle Tidswell-Brown" userId="3518c4a0-5c99-4880-b127-cb60ccf11a39" providerId="ADAL" clId="{7AF875B3-FCDF-4FB4-9338-54DE8E9FAB10}" dt="2018-11-13T10:10:06" v="315"/>
          <ac:grpSpMkLst>
            <pc:docMk/>
            <pc:sldMk cId="1816220514" sldId="393"/>
            <ac:grpSpMk id="10" creationId="{1293C7C4-4194-45C0-A862-E295FFA59732}"/>
          </ac:grpSpMkLst>
        </pc:grpChg>
        <pc:picChg chg="del">
          <ac:chgData name="Kyle Tidswell-Brown" userId="3518c4a0-5c99-4880-b127-cb60ccf11a39" providerId="ADAL" clId="{7AF875B3-FCDF-4FB4-9338-54DE8E9FAB10}" dt="2018-11-13T10:09:56.428" v="313" actId="478"/>
          <ac:picMkLst>
            <pc:docMk/>
            <pc:sldMk cId="1816220514" sldId="393"/>
            <ac:picMk id="23" creationId="{EF1E0639-0751-4A51-9088-8008A05564E2}"/>
          </ac:picMkLst>
        </pc:picChg>
      </pc:sldChg>
      <pc:sldChg chg="addSp delSp modSp">
        <pc:chgData name="Kyle Tidswell-Brown" userId="3518c4a0-5c99-4880-b127-cb60ccf11a39" providerId="ADAL" clId="{7AF875B3-FCDF-4FB4-9338-54DE8E9FAB10}" dt="2018-11-13T10:10:38.464" v="321" actId="20577"/>
        <pc:sldMkLst>
          <pc:docMk/>
          <pc:sldMk cId="3964896919" sldId="394"/>
        </pc:sldMkLst>
        <pc:spChg chg="mod">
          <ac:chgData name="Kyle Tidswell-Brown" userId="3518c4a0-5c99-4880-b127-cb60ccf11a39" providerId="ADAL" clId="{7AF875B3-FCDF-4FB4-9338-54DE8E9FAB10}" dt="2018-11-13T10:10:38.464" v="321" actId="20577"/>
          <ac:spMkLst>
            <pc:docMk/>
            <pc:sldMk cId="3964896919" sldId="394"/>
            <ac:spMk id="19" creationId="{5252A847-DE45-4FA3-A1F8-EEBEB845FF8E}"/>
          </ac:spMkLst>
        </pc:spChg>
        <pc:spChg chg="del">
          <ac:chgData name="Kyle Tidswell-Brown" userId="3518c4a0-5c99-4880-b127-cb60ccf11a39" providerId="ADAL" clId="{7AF875B3-FCDF-4FB4-9338-54DE8E9FAB10}" dt="2018-11-13T10:10:10.642" v="316" actId="478"/>
          <ac:spMkLst>
            <pc:docMk/>
            <pc:sldMk cId="3964896919" sldId="394"/>
            <ac:spMk id="20" creationId="{2E67E44A-7A13-4148-9824-01332E6725F4}"/>
          </ac:spMkLst>
        </pc:spChg>
        <pc:grpChg chg="add">
          <ac:chgData name="Kyle Tidswell-Brown" userId="3518c4a0-5c99-4880-b127-cb60ccf11a39" providerId="ADAL" clId="{7AF875B3-FCDF-4FB4-9338-54DE8E9FAB10}" dt="2018-11-13T10:10:11.158" v="317"/>
          <ac:grpSpMkLst>
            <pc:docMk/>
            <pc:sldMk cId="3964896919" sldId="394"/>
            <ac:grpSpMk id="10" creationId="{5E44826B-4131-40EC-B106-5C63DEE09FAF}"/>
          </ac:grpSpMkLst>
        </pc:grpChg>
        <pc:picChg chg="del">
          <ac:chgData name="Kyle Tidswell-Brown" userId="3518c4a0-5c99-4880-b127-cb60ccf11a39" providerId="ADAL" clId="{7AF875B3-FCDF-4FB4-9338-54DE8E9FAB10}" dt="2018-11-13T10:10:10.642" v="316" actId="478"/>
          <ac:picMkLst>
            <pc:docMk/>
            <pc:sldMk cId="3964896919" sldId="394"/>
            <ac:picMk id="23" creationId="{EF1E0639-0751-4A51-9088-8008A05564E2}"/>
          </ac:picMkLst>
        </pc:picChg>
      </pc:sldChg>
    </pc:docChg>
  </pc:docChgLst>
  <pc:docChgLst>
    <pc:chgData name="Theresa Hodgson" userId="213b339f-9e68-4d61-b6e1-9aa385d3ff46" providerId="ADAL" clId="{CEDF6EAB-48B3-4E8B-B988-15571ECC3495}"/>
    <pc:docChg chg="undo custSel addSld delSld modSld sldOrd">
      <pc:chgData name="Theresa Hodgson" userId="213b339f-9e68-4d61-b6e1-9aa385d3ff46" providerId="ADAL" clId="{CEDF6EAB-48B3-4E8B-B988-15571ECC3495}" dt="2018-11-09T15:21:09.723" v="1575" actId="20577"/>
      <pc:docMkLst>
        <pc:docMk/>
      </pc:docMkLst>
      <pc:sldChg chg="modSp">
        <pc:chgData name="Theresa Hodgson" userId="213b339f-9e68-4d61-b6e1-9aa385d3ff46" providerId="ADAL" clId="{CEDF6EAB-48B3-4E8B-B988-15571ECC3495}" dt="2018-11-09T10:46:34.597" v="72" actId="313"/>
        <pc:sldMkLst>
          <pc:docMk/>
          <pc:sldMk cId="2637481266" sldId="256"/>
        </pc:sldMkLst>
        <pc:spChg chg="mod">
          <ac:chgData name="Theresa Hodgson" userId="213b339f-9e68-4d61-b6e1-9aa385d3ff46" providerId="ADAL" clId="{CEDF6EAB-48B3-4E8B-B988-15571ECC3495}" dt="2018-11-09T10:46:34.597" v="72" actId="313"/>
          <ac:spMkLst>
            <pc:docMk/>
            <pc:sldMk cId="2637481266" sldId="256"/>
            <ac:spMk id="7" creationId="{277FDC6C-B99A-4ED8-B341-A52126824B67}"/>
          </ac:spMkLst>
        </pc:spChg>
        <pc:spChg chg="mod">
          <ac:chgData name="Theresa Hodgson" userId="213b339f-9e68-4d61-b6e1-9aa385d3ff46" providerId="ADAL" clId="{CEDF6EAB-48B3-4E8B-B988-15571ECC3495}" dt="2018-11-09T10:45:30.086" v="41" actId="207"/>
          <ac:spMkLst>
            <pc:docMk/>
            <pc:sldMk cId="2637481266" sldId="256"/>
            <ac:spMk id="19" creationId="{5252A847-DE45-4FA3-A1F8-EEBEB845FF8E}"/>
          </ac:spMkLst>
        </pc:spChg>
      </pc:sldChg>
      <pc:sldChg chg="modSp">
        <pc:chgData name="Theresa Hodgson" userId="213b339f-9e68-4d61-b6e1-9aa385d3ff46" providerId="ADAL" clId="{CEDF6EAB-48B3-4E8B-B988-15571ECC3495}" dt="2018-11-09T10:46:36.125" v="73" actId="313"/>
        <pc:sldMkLst>
          <pc:docMk/>
          <pc:sldMk cId="3855900595" sldId="301"/>
        </pc:sldMkLst>
        <pc:spChg chg="mod">
          <ac:chgData name="Theresa Hodgson" userId="213b339f-9e68-4d61-b6e1-9aa385d3ff46" providerId="ADAL" clId="{CEDF6EAB-48B3-4E8B-B988-15571ECC3495}" dt="2018-11-09T10:46:36.125" v="73" actId="313"/>
          <ac:spMkLst>
            <pc:docMk/>
            <pc:sldMk cId="3855900595" sldId="301"/>
            <ac:spMk id="17" creationId="{0F18B4CD-798D-4EA5-92CF-7A4BB6DD9812}"/>
          </ac:spMkLst>
        </pc:spChg>
        <pc:spChg chg="mod">
          <ac:chgData name="Theresa Hodgson" userId="213b339f-9e68-4d61-b6e1-9aa385d3ff46" providerId="ADAL" clId="{CEDF6EAB-48B3-4E8B-B988-15571ECC3495}" dt="2018-11-09T10:45:44.287" v="71" actId="20577"/>
          <ac:spMkLst>
            <pc:docMk/>
            <pc:sldMk cId="3855900595" sldId="301"/>
            <ac:spMk id="19" creationId="{5252A847-DE45-4FA3-A1F8-EEBEB845FF8E}"/>
          </ac:spMkLst>
        </pc:spChg>
      </pc:sldChg>
      <pc:sldChg chg="addSp delSp modSp">
        <pc:chgData name="Theresa Hodgson" userId="213b339f-9e68-4d61-b6e1-9aa385d3ff46" providerId="ADAL" clId="{CEDF6EAB-48B3-4E8B-B988-15571ECC3495}" dt="2018-11-09T15:12:49.549" v="1234"/>
        <pc:sldMkLst>
          <pc:docMk/>
          <pc:sldMk cId="636014570" sldId="314"/>
        </pc:sldMkLst>
        <pc:spChg chg="mod">
          <ac:chgData name="Theresa Hodgson" userId="213b339f-9e68-4d61-b6e1-9aa385d3ff46" providerId="ADAL" clId="{CEDF6EAB-48B3-4E8B-B988-15571ECC3495}" dt="2018-11-09T10:46:37.792" v="76" actId="313"/>
          <ac:spMkLst>
            <pc:docMk/>
            <pc:sldMk cId="636014570" sldId="314"/>
            <ac:spMk id="7" creationId="{84B107DC-B90C-4A45-B422-BA8DE29C2552}"/>
          </ac:spMkLst>
        </pc:spChg>
        <pc:spChg chg="mod">
          <ac:chgData name="Theresa Hodgson" userId="213b339f-9e68-4d61-b6e1-9aa385d3ff46" providerId="ADAL" clId="{CEDF6EAB-48B3-4E8B-B988-15571ECC3495}" dt="2018-11-09T15:06:30.498" v="1180" actId="20577"/>
          <ac:spMkLst>
            <pc:docMk/>
            <pc:sldMk cId="636014570" sldId="314"/>
            <ac:spMk id="19" creationId="{5252A847-DE45-4FA3-A1F8-EEBEB845FF8E}"/>
          </ac:spMkLst>
        </pc:spChg>
        <pc:grpChg chg="add mod">
          <ac:chgData name="Theresa Hodgson" userId="213b339f-9e68-4d61-b6e1-9aa385d3ff46" providerId="ADAL" clId="{CEDF6EAB-48B3-4E8B-B988-15571ECC3495}" dt="2018-11-09T15:07:09.504" v="1189" actId="1076"/>
          <ac:grpSpMkLst>
            <pc:docMk/>
            <pc:sldMk cId="636014570" sldId="314"/>
            <ac:grpSpMk id="12" creationId="{FE902FB6-3A47-41D6-B303-DE3D611642DB}"/>
          </ac:grpSpMkLst>
        </pc:grpChg>
        <pc:graphicFrameChg chg="add del mod">
          <ac:chgData name="Theresa Hodgson" userId="213b339f-9e68-4d61-b6e1-9aa385d3ff46" providerId="ADAL" clId="{CEDF6EAB-48B3-4E8B-B988-15571ECC3495}" dt="2018-11-09T14:38:09.757" v="913"/>
          <ac:graphicFrameMkLst>
            <pc:docMk/>
            <pc:sldMk cId="636014570" sldId="314"/>
            <ac:graphicFrameMk id="6" creationId="{6F19B433-92C4-48A6-B9B0-3CC44A873528}"/>
          </ac:graphicFrameMkLst>
        </pc:graphicFrameChg>
        <pc:graphicFrameChg chg="add del mod">
          <ac:chgData name="Theresa Hodgson" userId="213b339f-9e68-4d61-b6e1-9aa385d3ff46" providerId="ADAL" clId="{CEDF6EAB-48B3-4E8B-B988-15571ECC3495}" dt="2018-11-09T14:38:09.757" v="913"/>
          <ac:graphicFrameMkLst>
            <pc:docMk/>
            <pc:sldMk cId="636014570" sldId="314"/>
            <ac:graphicFrameMk id="9" creationId="{564D615C-C94A-4BD8-AC1A-76FD8009FC18}"/>
          </ac:graphicFrameMkLst>
        </pc:graphicFrameChg>
        <pc:graphicFrameChg chg="add del mod modGraphic">
          <ac:chgData name="Theresa Hodgson" userId="213b339f-9e68-4d61-b6e1-9aa385d3ff46" providerId="ADAL" clId="{CEDF6EAB-48B3-4E8B-B988-15571ECC3495}" dt="2018-11-09T15:11:19.253" v="1209" actId="478"/>
          <ac:graphicFrameMkLst>
            <pc:docMk/>
            <pc:sldMk cId="636014570" sldId="314"/>
            <ac:graphicFrameMk id="10" creationId="{9F100268-57A1-41E4-9633-0AA5D9BED606}"/>
          </ac:graphicFrameMkLst>
        </pc:graphicFrameChg>
        <pc:graphicFrameChg chg="add mod modGraphic">
          <ac:chgData name="Theresa Hodgson" userId="213b339f-9e68-4d61-b6e1-9aa385d3ff46" providerId="ADAL" clId="{CEDF6EAB-48B3-4E8B-B988-15571ECC3495}" dt="2018-11-09T15:12:49.549" v="1234"/>
          <ac:graphicFrameMkLst>
            <pc:docMk/>
            <pc:sldMk cId="636014570" sldId="314"/>
            <ac:graphicFrameMk id="11" creationId="{28C302ED-874F-4694-B213-996C1949D707}"/>
          </ac:graphicFrameMkLst>
        </pc:graphicFrameChg>
        <pc:graphicFrameChg chg="add mod modGraphic">
          <ac:chgData name="Theresa Hodgson" userId="213b339f-9e68-4d61-b6e1-9aa385d3ff46" providerId="ADAL" clId="{CEDF6EAB-48B3-4E8B-B988-15571ECC3495}" dt="2018-11-09T15:12:43.499" v="1230"/>
          <ac:graphicFrameMkLst>
            <pc:docMk/>
            <pc:sldMk cId="636014570" sldId="314"/>
            <ac:graphicFrameMk id="17" creationId="{54B0CF32-C419-4047-8B48-814048F1CC35}"/>
          </ac:graphicFrameMkLst>
        </pc:graphicFrameChg>
      </pc:sldChg>
      <pc:sldChg chg="addSp delSp modSp">
        <pc:chgData name="Theresa Hodgson" userId="213b339f-9e68-4d61-b6e1-9aa385d3ff46" providerId="ADAL" clId="{CEDF6EAB-48B3-4E8B-B988-15571ECC3495}" dt="2018-11-09T14:34:28.923" v="848" actId="478"/>
        <pc:sldMkLst>
          <pc:docMk/>
          <pc:sldMk cId="36917022" sldId="360"/>
        </pc:sldMkLst>
        <pc:spChg chg="add del mod">
          <ac:chgData name="Theresa Hodgson" userId="213b339f-9e68-4d61-b6e1-9aa385d3ff46" providerId="ADAL" clId="{CEDF6EAB-48B3-4E8B-B988-15571ECC3495}" dt="2018-11-09T12:26:19.824" v="552" actId="478"/>
          <ac:spMkLst>
            <pc:docMk/>
            <pc:sldMk cId="36917022" sldId="360"/>
            <ac:spMk id="2" creationId="{D368A0D9-8637-48BC-870E-888547FCAE5D}"/>
          </ac:spMkLst>
        </pc:spChg>
        <pc:spChg chg="mod">
          <ac:chgData name="Theresa Hodgson" userId="213b339f-9e68-4d61-b6e1-9aa385d3ff46" providerId="ADAL" clId="{CEDF6EAB-48B3-4E8B-B988-15571ECC3495}" dt="2018-11-09T10:46:37.244" v="75" actId="313"/>
          <ac:spMkLst>
            <pc:docMk/>
            <pc:sldMk cId="36917022" sldId="360"/>
            <ac:spMk id="7" creationId="{B632E459-9B27-4467-B89C-78410207B713}"/>
          </ac:spMkLst>
        </pc:spChg>
        <pc:spChg chg="mod">
          <ac:chgData name="Theresa Hodgson" userId="213b339f-9e68-4d61-b6e1-9aa385d3ff46" providerId="ADAL" clId="{CEDF6EAB-48B3-4E8B-B988-15571ECC3495}" dt="2018-11-09T12:26:15.647" v="551" actId="403"/>
          <ac:spMkLst>
            <pc:docMk/>
            <pc:sldMk cId="36917022" sldId="360"/>
            <ac:spMk id="19" creationId="{5252A847-DE45-4FA3-A1F8-EEBEB845FF8E}"/>
          </ac:spMkLst>
        </pc:spChg>
        <pc:graphicFrameChg chg="add del mod modGraphic">
          <ac:chgData name="Theresa Hodgson" userId="213b339f-9e68-4d61-b6e1-9aa385d3ff46" providerId="ADAL" clId="{CEDF6EAB-48B3-4E8B-B988-15571ECC3495}" dt="2018-11-09T12:21:28.410" v="507" actId="478"/>
          <ac:graphicFrameMkLst>
            <pc:docMk/>
            <pc:sldMk cId="36917022" sldId="360"/>
            <ac:graphicFrameMk id="9" creationId="{E67ED280-B8ED-4E03-A5A5-F3D7CC7D3D7F}"/>
          </ac:graphicFrameMkLst>
        </pc:graphicFrameChg>
        <pc:graphicFrameChg chg="add del mod modGraphic">
          <ac:chgData name="Theresa Hodgson" userId="213b339f-9e68-4d61-b6e1-9aa385d3ff46" providerId="ADAL" clId="{CEDF6EAB-48B3-4E8B-B988-15571ECC3495}" dt="2018-11-09T14:34:28.923" v="848" actId="478"/>
          <ac:graphicFrameMkLst>
            <pc:docMk/>
            <pc:sldMk cId="36917022" sldId="360"/>
            <ac:graphicFrameMk id="10" creationId="{705F366F-F49B-4CE5-B745-DCE0A33E6C15}"/>
          </ac:graphicFrameMkLst>
        </pc:graphicFrameChg>
        <pc:graphicFrameChg chg="add mod modGraphic">
          <ac:chgData name="Theresa Hodgson" userId="213b339f-9e68-4d61-b6e1-9aa385d3ff46" providerId="ADAL" clId="{CEDF6EAB-48B3-4E8B-B988-15571ECC3495}" dt="2018-11-09T14:34:25.291" v="847"/>
          <ac:graphicFrameMkLst>
            <pc:docMk/>
            <pc:sldMk cId="36917022" sldId="360"/>
            <ac:graphicFrameMk id="11" creationId="{D5242800-5D10-4C2B-994E-5F7DFF3809A7}"/>
          </ac:graphicFrameMkLst>
        </pc:graphicFrameChg>
      </pc:sldChg>
      <pc:sldChg chg="addSp delSp modSp add">
        <pc:chgData name="Theresa Hodgson" userId="213b339f-9e68-4d61-b6e1-9aa385d3ff46" providerId="ADAL" clId="{CEDF6EAB-48B3-4E8B-B988-15571ECC3495}" dt="2018-11-09T14:44:18.955" v="989"/>
        <pc:sldMkLst>
          <pc:docMk/>
          <pc:sldMk cId="2512091661" sldId="363"/>
        </pc:sldMkLst>
        <pc:spChg chg="mod">
          <ac:chgData name="Theresa Hodgson" userId="213b339f-9e68-4d61-b6e1-9aa385d3ff46" providerId="ADAL" clId="{CEDF6EAB-48B3-4E8B-B988-15571ECC3495}" dt="2018-11-09T12:44:56.776" v="786" actId="404"/>
          <ac:spMkLst>
            <pc:docMk/>
            <pc:sldMk cId="2512091661" sldId="363"/>
            <ac:spMk id="19" creationId="{5252A847-DE45-4FA3-A1F8-EEBEB845FF8E}"/>
          </ac:spMkLst>
        </pc:spChg>
        <pc:graphicFrameChg chg="add del mod modGraphic">
          <ac:chgData name="Theresa Hodgson" userId="213b339f-9e68-4d61-b6e1-9aa385d3ff46" providerId="ADAL" clId="{CEDF6EAB-48B3-4E8B-B988-15571ECC3495}" dt="2018-11-09T14:37:48.713" v="909" actId="478"/>
          <ac:graphicFrameMkLst>
            <pc:docMk/>
            <pc:sldMk cId="2512091661" sldId="363"/>
            <ac:graphicFrameMk id="6" creationId="{497C50D2-DC33-41C6-8A2E-6225132B455F}"/>
          </ac:graphicFrameMkLst>
        </pc:graphicFrameChg>
        <pc:graphicFrameChg chg="add del mod modGraphic">
          <ac:chgData name="Theresa Hodgson" userId="213b339f-9e68-4d61-b6e1-9aa385d3ff46" providerId="ADAL" clId="{CEDF6EAB-48B3-4E8B-B988-15571ECC3495}" dt="2018-11-09T14:37:48.713" v="909" actId="478"/>
          <ac:graphicFrameMkLst>
            <pc:docMk/>
            <pc:sldMk cId="2512091661" sldId="363"/>
            <ac:graphicFrameMk id="9" creationId="{41BC0241-33AF-4DB1-BC39-236FB6875795}"/>
          </ac:graphicFrameMkLst>
        </pc:graphicFrameChg>
        <pc:graphicFrameChg chg="add del">
          <ac:chgData name="Theresa Hodgson" userId="213b339f-9e68-4d61-b6e1-9aa385d3ff46" providerId="ADAL" clId="{CEDF6EAB-48B3-4E8B-B988-15571ECC3495}" dt="2018-11-09T14:37:48.713" v="909" actId="478"/>
          <ac:graphicFrameMkLst>
            <pc:docMk/>
            <pc:sldMk cId="2512091661" sldId="363"/>
            <ac:graphicFrameMk id="10" creationId="{4913CEFC-3CE6-4A8E-A373-C42D65460097}"/>
          </ac:graphicFrameMkLst>
        </pc:graphicFrameChg>
        <pc:graphicFrameChg chg="add del">
          <ac:chgData name="Theresa Hodgson" userId="213b339f-9e68-4d61-b6e1-9aa385d3ff46" providerId="ADAL" clId="{CEDF6EAB-48B3-4E8B-B988-15571ECC3495}" dt="2018-11-09T14:37:48.713" v="909" actId="478"/>
          <ac:graphicFrameMkLst>
            <pc:docMk/>
            <pc:sldMk cId="2512091661" sldId="363"/>
            <ac:graphicFrameMk id="11" creationId="{F6FF7A4D-0E83-4892-BEA1-4B9E06F8AB77}"/>
          </ac:graphicFrameMkLst>
        </pc:graphicFrameChg>
        <pc:graphicFrameChg chg="add del mod modGraphic">
          <ac:chgData name="Theresa Hodgson" userId="213b339f-9e68-4d61-b6e1-9aa385d3ff46" providerId="ADAL" clId="{CEDF6EAB-48B3-4E8B-B988-15571ECC3495}" dt="2018-11-09T14:38:32.260" v="919" actId="478"/>
          <ac:graphicFrameMkLst>
            <pc:docMk/>
            <pc:sldMk cId="2512091661" sldId="363"/>
            <ac:graphicFrameMk id="12" creationId="{5E59D17E-6842-4DDE-8C4C-11672A2FF9CD}"/>
          </ac:graphicFrameMkLst>
        </pc:graphicFrameChg>
        <pc:graphicFrameChg chg="add del mod modGraphic">
          <ac:chgData name="Theresa Hodgson" userId="213b339f-9e68-4d61-b6e1-9aa385d3ff46" providerId="ADAL" clId="{CEDF6EAB-48B3-4E8B-B988-15571ECC3495}" dt="2018-11-09T14:38:32.260" v="919" actId="478"/>
          <ac:graphicFrameMkLst>
            <pc:docMk/>
            <pc:sldMk cId="2512091661" sldId="363"/>
            <ac:graphicFrameMk id="13" creationId="{B43392E0-285C-4BCB-B9DF-FF6E4B1E832A}"/>
          </ac:graphicFrameMkLst>
        </pc:graphicFrameChg>
        <pc:graphicFrameChg chg="add mod modGraphic">
          <ac:chgData name="Theresa Hodgson" userId="213b339f-9e68-4d61-b6e1-9aa385d3ff46" providerId="ADAL" clId="{CEDF6EAB-48B3-4E8B-B988-15571ECC3495}" dt="2018-11-09T14:44:18.955" v="989"/>
          <ac:graphicFrameMkLst>
            <pc:docMk/>
            <pc:sldMk cId="2512091661" sldId="363"/>
            <ac:graphicFrameMk id="14" creationId="{94C22638-4A93-4EE9-B3D7-15E2B6DA76FA}"/>
          </ac:graphicFrameMkLst>
        </pc:graphicFrameChg>
        <pc:graphicFrameChg chg="add del mod modGraphic">
          <ac:chgData name="Theresa Hodgson" userId="213b339f-9e68-4d61-b6e1-9aa385d3ff46" providerId="ADAL" clId="{CEDF6EAB-48B3-4E8B-B988-15571ECC3495}" dt="2018-11-09T14:39:45.319" v="937" actId="478"/>
          <ac:graphicFrameMkLst>
            <pc:docMk/>
            <pc:sldMk cId="2512091661" sldId="363"/>
            <ac:graphicFrameMk id="15" creationId="{E8DE1921-7FDB-4245-8D4E-EE61920F4ABF}"/>
          </ac:graphicFrameMkLst>
        </pc:graphicFrameChg>
        <pc:graphicFrameChg chg="add mod modGraphic">
          <ac:chgData name="Theresa Hodgson" userId="213b339f-9e68-4d61-b6e1-9aa385d3ff46" providerId="ADAL" clId="{CEDF6EAB-48B3-4E8B-B988-15571ECC3495}" dt="2018-11-09T14:44:14.644" v="987"/>
          <ac:graphicFrameMkLst>
            <pc:docMk/>
            <pc:sldMk cId="2512091661" sldId="363"/>
            <ac:graphicFrameMk id="16" creationId="{0B8F3065-8F65-4263-8760-E10C1EDBB8F0}"/>
          </ac:graphicFrameMkLst>
        </pc:graphicFrameChg>
      </pc:sldChg>
      <pc:sldChg chg="addSp delSp modSp add">
        <pc:chgData name="Theresa Hodgson" userId="213b339f-9e68-4d61-b6e1-9aa385d3ff46" providerId="ADAL" clId="{CEDF6EAB-48B3-4E8B-B988-15571ECC3495}" dt="2018-11-09T14:36:59.027" v="884"/>
        <pc:sldMkLst>
          <pc:docMk/>
          <pc:sldMk cId="1200674341" sldId="364"/>
        </pc:sldMkLst>
        <pc:spChg chg="mod">
          <ac:chgData name="Theresa Hodgson" userId="213b339f-9e68-4d61-b6e1-9aa385d3ff46" providerId="ADAL" clId="{CEDF6EAB-48B3-4E8B-B988-15571ECC3495}" dt="2018-11-09T12:33:48.367" v="676" actId="403"/>
          <ac:spMkLst>
            <pc:docMk/>
            <pc:sldMk cId="1200674341" sldId="364"/>
            <ac:spMk id="19" creationId="{5252A847-DE45-4FA3-A1F8-EEBEB845FF8E}"/>
          </ac:spMkLst>
        </pc:spChg>
        <pc:graphicFrameChg chg="add del mod modGraphic">
          <ac:chgData name="Theresa Hodgson" userId="213b339f-9e68-4d61-b6e1-9aa385d3ff46" providerId="ADAL" clId="{CEDF6EAB-48B3-4E8B-B988-15571ECC3495}" dt="2018-11-09T12:34:22.965" v="680" actId="478"/>
          <ac:graphicFrameMkLst>
            <pc:docMk/>
            <pc:sldMk cId="1200674341" sldId="364"/>
            <ac:graphicFrameMk id="6" creationId="{6A2BB809-1228-4B48-B097-C1193E8E43FB}"/>
          </ac:graphicFrameMkLst>
        </pc:graphicFrameChg>
        <pc:graphicFrameChg chg="add del mod modGraphic">
          <ac:chgData name="Theresa Hodgson" userId="213b339f-9e68-4d61-b6e1-9aa385d3ff46" providerId="ADAL" clId="{CEDF6EAB-48B3-4E8B-B988-15571ECC3495}" dt="2018-11-09T14:36:42.649" v="878" actId="478"/>
          <ac:graphicFrameMkLst>
            <pc:docMk/>
            <pc:sldMk cId="1200674341" sldId="364"/>
            <ac:graphicFrameMk id="9" creationId="{669AF7DC-03A9-43E9-A8D4-EDFA6060FF41}"/>
          </ac:graphicFrameMkLst>
        </pc:graphicFrameChg>
        <pc:graphicFrameChg chg="add mod modGraphic">
          <ac:chgData name="Theresa Hodgson" userId="213b339f-9e68-4d61-b6e1-9aa385d3ff46" providerId="ADAL" clId="{CEDF6EAB-48B3-4E8B-B988-15571ECC3495}" dt="2018-11-09T14:36:59.027" v="884"/>
          <ac:graphicFrameMkLst>
            <pc:docMk/>
            <pc:sldMk cId="1200674341" sldId="364"/>
            <ac:graphicFrameMk id="10" creationId="{BB6777E5-DAE3-4E42-BF54-AB67C74CA4D0}"/>
          </ac:graphicFrameMkLst>
        </pc:graphicFrameChg>
      </pc:sldChg>
      <pc:sldChg chg="modSp add">
        <pc:chgData name="Theresa Hodgson" userId="213b339f-9e68-4d61-b6e1-9aa385d3ff46" providerId="ADAL" clId="{CEDF6EAB-48B3-4E8B-B988-15571ECC3495}" dt="2018-11-09T15:18:23.908" v="1538"/>
        <pc:sldMkLst>
          <pc:docMk/>
          <pc:sldMk cId="1651919984" sldId="369"/>
        </pc:sldMkLst>
        <pc:graphicFrameChg chg="mod modGraphic">
          <ac:chgData name="Theresa Hodgson" userId="213b339f-9e68-4d61-b6e1-9aa385d3ff46" providerId="ADAL" clId="{CEDF6EAB-48B3-4E8B-B988-15571ECC3495}" dt="2018-11-09T15:18:16.448" v="1535"/>
          <ac:graphicFrameMkLst>
            <pc:docMk/>
            <pc:sldMk cId="1651919984" sldId="369"/>
            <ac:graphicFrameMk id="9" creationId="{D12D4003-6D0E-4ECB-83D4-25634D20197C}"/>
          </ac:graphicFrameMkLst>
        </pc:graphicFrameChg>
        <pc:graphicFrameChg chg="mod modGraphic">
          <ac:chgData name="Theresa Hodgson" userId="213b339f-9e68-4d61-b6e1-9aa385d3ff46" providerId="ADAL" clId="{CEDF6EAB-48B3-4E8B-B988-15571ECC3495}" dt="2018-11-09T15:18:23.908" v="1538"/>
          <ac:graphicFrameMkLst>
            <pc:docMk/>
            <pc:sldMk cId="1651919984" sldId="369"/>
            <ac:graphicFrameMk id="10" creationId="{959A35F5-98D9-43D0-8655-5E169A6E34B3}"/>
          </ac:graphicFrameMkLst>
        </pc:graphicFrameChg>
      </pc:sldChg>
      <pc:sldChg chg="add">
        <pc:chgData name="Theresa Hodgson" userId="213b339f-9e68-4d61-b6e1-9aa385d3ff46" providerId="ADAL" clId="{CEDF6EAB-48B3-4E8B-B988-15571ECC3495}" dt="2018-11-09T15:20:33.590" v="1554"/>
        <pc:sldMkLst>
          <pc:docMk/>
          <pc:sldMk cId="4156136748" sldId="383"/>
        </pc:sldMkLst>
      </pc:sldChg>
    </pc:docChg>
  </pc:docChgLst>
  <pc:docChgLst>
    <pc:chgData name="Ashleigh Sobol" userId="8430f2a2-602f-4dde-a79b-412efd9dd8bf" providerId="ADAL" clId="{314E36DF-02F4-4957-B175-8AD4C9F6E04E}"/>
  </pc:docChgLst>
  <pc:docChgLst>
    <pc:chgData name="Ashleigh Sobol" userId="8430f2a2-602f-4dde-a79b-412efd9dd8bf" providerId="ADAL" clId="{945C51C1-2AFD-4D2A-8B01-38125315A474}"/>
    <pc:docChg chg="modSld">
      <pc:chgData name="Ashleigh Sobol" userId="8430f2a2-602f-4dde-a79b-412efd9dd8bf" providerId="ADAL" clId="{945C51C1-2AFD-4D2A-8B01-38125315A474}" dt="2018-11-06T09:07:31.625" v="0"/>
      <pc:docMkLst>
        <pc:docMk/>
      </pc:docMkLst>
      <pc:sldChg chg="modSp">
        <pc:chgData name="Ashleigh Sobol" userId="8430f2a2-602f-4dde-a79b-412efd9dd8bf" providerId="ADAL" clId="{945C51C1-2AFD-4D2A-8B01-38125315A474}" dt="2018-11-06T09:07:31.625" v="0"/>
        <pc:sldMkLst>
          <pc:docMk/>
          <pc:sldMk cId="2637481266" sldId="256"/>
        </pc:sldMkLst>
        <pc:spChg chg="mod">
          <ac:chgData name="Ashleigh Sobol" userId="8430f2a2-602f-4dde-a79b-412efd9dd8bf" providerId="ADAL" clId="{945C51C1-2AFD-4D2A-8B01-38125315A474}" dt="2018-11-06T09:07:31.625" v="0"/>
          <ac:spMkLst>
            <pc:docMk/>
            <pc:sldMk cId="2637481266" sldId="256"/>
            <ac:spMk id="7" creationId="{277FDC6C-B99A-4ED8-B341-A52126824B67}"/>
          </ac:spMkLst>
        </pc:spChg>
      </pc:sldChg>
      <pc:sldChg chg="modSp">
        <pc:chgData name="Ashleigh Sobol" userId="8430f2a2-602f-4dde-a79b-412efd9dd8bf" providerId="ADAL" clId="{945C51C1-2AFD-4D2A-8B01-38125315A474}" dt="2018-11-06T09:07:31.625" v="0"/>
        <pc:sldMkLst>
          <pc:docMk/>
          <pc:sldMk cId="3855900595" sldId="301"/>
        </pc:sldMkLst>
        <pc:spChg chg="mod">
          <ac:chgData name="Ashleigh Sobol" userId="8430f2a2-602f-4dde-a79b-412efd9dd8bf" providerId="ADAL" clId="{945C51C1-2AFD-4D2A-8B01-38125315A474}" dt="2018-11-06T09:07:31.625" v="0"/>
          <ac:spMkLst>
            <pc:docMk/>
            <pc:sldMk cId="3855900595" sldId="301"/>
            <ac:spMk id="17" creationId="{0F18B4CD-798D-4EA5-92CF-7A4BB6DD9812}"/>
          </ac:spMkLst>
        </pc:spChg>
      </pc:sldChg>
      <pc:sldChg chg="modSp">
        <pc:chgData name="Ashleigh Sobol" userId="8430f2a2-602f-4dde-a79b-412efd9dd8bf" providerId="ADAL" clId="{945C51C1-2AFD-4D2A-8B01-38125315A474}" dt="2018-11-06T09:07:31.625" v="0"/>
        <pc:sldMkLst>
          <pc:docMk/>
          <pc:sldMk cId="636014570" sldId="314"/>
        </pc:sldMkLst>
        <pc:spChg chg="mod">
          <ac:chgData name="Ashleigh Sobol" userId="8430f2a2-602f-4dde-a79b-412efd9dd8bf" providerId="ADAL" clId="{945C51C1-2AFD-4D2A-8B01-38125315A474}" dt="2018-11-06T09:07:31.625" v="0"/>
          <ac:spMkLst>
            <pc:docMk/>
            <pc:sldMk cId="636014570" sldId="314"/>
            <ac:spMk id="7" creationId="{84B107DC-B90C-4A45-B422-BA8DE29C2552}"/>
          </ac:spMkLst>
        </pc:spChg>
      </pc:sldChg>
      <pc:sldChg chg="modSp">
        <pc:chgData name="Ashleigh Sobol" userId="8430f2a2-602f-4dde-a79b-412efd9dd8bf" providerId="ADAL" clId="{945C51C1-2AFD-4D2A-8B01-38125315A474}" dt="2018-11-06T09:07:31.625" v="0"/>
        <pc:sldMkLst>
          <pc:docMk/>
          <pc:sldMk cId="36917022" sldId="360"/>
        </pc:sldMkLst>
        <pc:spChg chg="mod">
          <ac:chgData name="Ashleigh Sobol" userId="8430f2a2-602f-4dde-a79b-412efd9dd8bf" providerId="ADAL" clId="{945C51C1-2AFD-4D2A-8B01-38125315A474}" dt="2018-11-06T09:07:31.625" v="0"/>
          <ac:spMkLst>
            <pc:docMk/>
            <pc:sldMk cId="36917022" sldId="360"/>
            <ac:spMk id="7" creationId="{B632E459-9B27-4467-B89C-78410207B71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15/11/2018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15/11/2018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15/11/2018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15/11/2018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area-of-rectangles-year-5-perimeter-and-area-resource-pack" TargetMode="External"/><Relationship Id="rId5" Type="http://schemas.openxmlformats.org/officeDocument/2006/relationships/hyperlink" Target="https://classroomsecrets.co.uk/search/?fwp_topic=white-rose" TargetMode="External"/><Relationship Id="rId4" Type="http://schemas.openxmlformats.org/officeDocument/2006/relationships/hyperlink" Target="https://classroomsecrets.co.uk/content-domain-filter/?fwp_contentdomain=5m7b"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Autumn Block 5 – Perimeter and Area – Area of Rectangles</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600" b="1" dirty="0">
              <a:solidFill>
                <a:srgbClr val="FF0000"/>
              </a:solidFill>
              <a:latin typeface="Century Gothic" panose="020B0502020202020204" pitchFamily="34" charset="0"/>
            </a:endParaRPr>
          </a:p>
          <a:p>
            <a:pPr fontAlgn="base">
              <a:lnSpc>
                <a:spcPct val="100000"/>
              </a:lnSpc>
              <a:spcAft>
                <a:spcPts val="0"/>
              </a:spcAft>
              <a:buClrTx/>
              <a:buSzTx/>
              <a:tabLst/>
              <a:defRPr/>
            </a:pPr>
            <a:r>
              <a:rPr lang="en-GB" sz="1200" b="1" dirty="0">
                <a:solidFill>
                  <a:schemeClr val="tx1"/>
                </a:solidFill>
                <a:latin typeface="Century Gothic" panose="020B0502020202020204" pitchFamily="34" charset="0"/>
              </a:rPr>
              <a:t>Mathematics Year 5: (5M7b) </a:t>
            </a:r>
            <a:r>
              <a:rPr lang="en-GB" sz="1200" b="1" u="sng" dirty="0">
                <a:latin typeface="Century Gothic" panose="020B0502020202020204" pitchFamily="34" charset="0"/>
                <a:hlinkClick r:id="rId4"/>
              </a:rPr>
              <a:t>Calculate and compare the area of rectangles (including squares), and including using standard units, square centimetres (cm2) and square metres (m2) and estimate the area of irregular shapes</a:t>
            </a:r>
            <a:endParaRPr lang="en-GB" sz="1200" b="1" u="sng" dirty="0">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defRPr/>
            </a:pPr>
            <a:r>
              <a:rPr lang="en-GB" sz="1600" b="1" dirty="0">
                <a:solidFill>
                  <a:prstClr val="black"/>
                </a:solidFill>
                <a:latin typeface="Century Gothic" panose="020B0502020202020204" pitchFamily="34" charset="0"/>
                <a:hlinkClick r:id="rId5"/>
              </a:rPr>
              <a:t>More resources</a:t>
            </a:r>
            <a:r>
              <a:rPr lang="en-GB" sz="1600" b="1" dirty="0">
                <a:solidFill>
                  <a:prstClr val="black"/>
                </a:solidFill>
                <a:latin typeface="Century Gothic" panose="020B0502020202020204" pitchFamily="34" charset="0"/>
              </a:rPr>
              <a:t> which follow the same small steps as White Rose.</a:t>
            </a: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Find the area of these rectangles.</a:t>
            </a: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defTabSz="685800">
              <a:defRPr/>
            </a:pPr>
            <a:endParaRPr lang="en-GB" sz="2000" b="1" u="sng" dirty="0">
              <a:solidFill>
                <a:schemeClr val="tx1"/>
              </a:solidFill>
              <a:latin typeface="Century Gothic" panose="020B0502020202020204" pitchFamily="34" charset="0"/>
            </a:endParaRPr>
          </a:p>
          <a:p>
            <a:pPr lvl="0" defTabSz="685800">
              <a:defRPr/>
            </a:pPr>
            <a:endParaRPr lang="en-GB" sz="2000" b="1" u="sng" dirty="0">
              <a:solidFill>
                <a:schemeClr val="tx1"/>
              </a:solidFill>
              <a:latin typeface="Century Gothic" panose="020B0502020202020204" pitchFamily="34" charset="0"/>
            </a:endParaRPr>
          </a:p>
          <a:p>
            <a:pPr lvl="0" defTabSz="685800">
              <a:defRPr/>
            </a:pPr>
            <a:endParaRPr lang="en-GB" sz="2000" b="1" u="sng" dirty="0">
              <a:solidFill>
                <a:schemeClr val="tx1"/>
              </a:solidFill>
              <a:latin typeface="Century Gothic" panose="020B0502020202020204" pitchFamily="34" charset="0"/>
            </a:endParaRPr>
          </a:p>
          <a:p>
            <a:pPr lvl="0" defTabSz="685800">
              <a:defRPr/>
            </a:pPr>
            <a:endParaRPr lang="en-GB" sz="2000" b="1" u="sng" dirty="0">
              <a:solidFill>
                <a:schemeClr val="tx1"/>
              </a:solidFill>
              <a:latin typeface="Century Gothic" panose="020B0502020202020204" pitchFamily="34" charset="0"/>
            </a:endParaRPr>
          </a:p>
          <a:p>
            <a:pPr lvl="0" defTabSz="685800">
              <a:defRPr/>
            </a:pPr>
            <a:endParaRPr lang="en-GB" sz="2000" b="1" u="sng" dirty="0">
              <a:solidFill>
                <a:schemeClr val="tx1"/>
              </a:solidFill>
              <a:latin typeface="Century Gothic" panose="020B0502020202020204" pitchFamily="34" charset="0"/>
            </a:endParaRPr>
          </a:p>
          <a:p>
            <a:pPr lvl="0" defTabSz="685800">
              <a:defRPr/>
            </a:pPr>
            <a:endParaRPr lang="en-GB" sz="2000" b="1" u="sng" dirty="0">
              <a:solidFill>
                <a:schemeClr val="tx1"/>
              </a:solidFill>
              <a:latin typeface="Century Gothic" panose="020B0502020202020204" pitchFamily="34" charset="0"/>
            </a:endParaRPr>
          </a:p>
          <a:p>
            <a:pPr lvl="0" algn="ctr" defTabSz="685800">
              <a:defRPr/>
            </a:pPr>
            <a:r>
              <a:rPr lang="pt-BR" sz="2000" b="1" dirty="0">
                <a:solidFill>
                  <a:srgbClr val="FF0000"/>
                </a:solidFill>
                <a:latin typeface="Century Gothic" panose="020B0502020202020204" pitchFamily="34" charset="0"/>
              </a:rPr>
              <a:t>A = 12cm x 6cm = 72cm</a:t>
            </a:r>
            <a:r>
              <a:rPr lang="pt-BR" sz="2000" b="1" baseline="30000" dirty="0">
                <a:solidFill>
                  <a:srgbClr val="FF0000"/>
                </a:solidFill>
                <a:latin typeface="Century Gothic" panose="020B0502020202020204" pitchFamily="34" charset="0"/>
              </a:rPr>
              <a:t>2		</a:t>
            </a:r>
            <a:r>
              <a:rPr lang="pt-BR" sz="2000" b="1" dirty="0">
                <a:solidFill>
                  <a:srgbClr val="FF0000"/>
                </a:solidFill>
                <a:latin typeface="Century Gothic" panose="020B0502020202020204" pitchFamily="34" charset="0"/>
              </a:rPr>
              <a:t>B = 5cm x 3.5cm = 17.5cm</a:t>
            </a:r>
            <a:r>
              <a:rPr lang="pt-BR" sz="2000" b="1" baseline="30000" dirty="0">
                <a:solidFill>
                  <a:srgbClr val="FF0000"/>
                </a:solidFill>
                <a:latin typeface="Century Gothic" panose="020B0502020202020204" pitchFamily="34" charset="0"/>
              </a:rPr>
              <a:t>2</a:t>
            </a:r>
          </a:p>
          <a:p>
            <a:pPr lvl="0"/>
            <a:endParaRPr lang="en-GB" sz="2000" b="1" u="sng"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16" name="Group 15">
            <a:extLst>
              <a:ext uri="{FF2B5EF4-FFF2-40B4-BE49-F238E27FC236}">
                <a16:creationId xmlns:a16="http://schemas.microsoft.com/office/drawing/2014/main" id="{F474DC3B-4A21-4A79-BC74-7EF6BCFB2E77}"/>
              </a:ext>
            </a:extLst>
          </p:cNvPr>
          <p:cNvGrpSpPr/>
          <p:nvPr/>
        </p:nvGrpSpPr>
        <p:grpSpPr>
          <a:xfrm>
            <a:off x="1873508" y="1675173"/>
            <a:ext cx="5396985" cy="3239015"/>
            <a:chOff x="1605534" y="1613027"/>
            <a:chExt cx="5396985" cy="3239015"/>
          </a:xfrm>
        </p:grpSpPr>
        <p:sp>
          <p:nvSpPr>
            <p:cNvPr id="17" name="Rectangle 16">
              <a:extLst>
                <a:ext uri="{FF2B5EF4-FFF2-40B4-BE49-F238E27FC236}">
                  <a16:creationId xmlns:a16="http://schemas.microsoft.com/office/drawing/2014/main" id="{7AA59F3B-81EA-4D83-8521-81B5495B9C60}"/>
                </a:ext>
              </a:extLst>
            </p:cNvPr>
            <p:cNvSpPr/>
            <p:nvPr/>
          </p:nvSpPr>
          <p:spPr>
            <a:xfrm>
              <a:off x="1989302" y="1613027"/>
              <a:ext cx="1377870" cy="2874851"/>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A</a:t>
              </a:r>
            </a:p>
          </p:txBody>
        </p:sp>
        <p:sp>
          <p:nvSpPr>
            <p:cNvPr id="20" name="Rectangle 19">
              <a:extLst>
                <a:ext uri="{FF2B5EF4-FFF2-40B4-BE49-F238E27FC236}">
                  <a16:creationId xmlns:a16="http://schemas.microsoft.com/office/drawing/2014/main" id="{631A8C60-38C9-4617-B6C3-26A8B70EC5B7}"/>
                </a:ext>
              </a:extLst>
            </p:cNvPr>
            <p:cNvSpPr/>
            <p:nvPr/>
          </p:nvSpPr>
          <p:spPr>
            <a:xfrm rot="16200000">
              <a:off x="4997615" y="2361900"/>
              <a:ext cx="1837532" cy="1377102"/>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2000" b="1" dirty="0">
                  <a:solidFill>
                    <a:schemeClr val="tx1"/>
                  </a:solidFill>
                  <a:latin typeface="Century Gothic" panose="020B0502020202020204" pitchFamily="34" charset="0"/>
                </a:rPr>
                <a:t>B</a:t>
              </a:r>
            </a:p>
          </p:txBody>
        </p:sp>
        <p:sp>
          <p:nvSpPr>
            <p:cNvPr id="21" name="TextBox 20">
              <a:extLst>
                <a:ext uri="{FF2B5EF4-FFF2-40B4-BE49-F238E27FC236}">
                  <a16:creationId xmlns:a16="http://schemas.microsoft.com/office/drawing/2014/main" id="{20CD6DFE-379A-41C8-A664-A8E691AB8F8B}"/>
                </a:ext>
              </a:extLst>
            </p:cNvPr>
            <p:cNvSpPr txBox="1"/>
            <p:nvPr/>
          </p:nvSpPr>
          <p:spPr>
            <a:xfrm>
              <a:off x="5472036" y="3976749"/>
              <a:ext cx="888691" cy="369332"/>
            </a:xfrm>
            <a:prstGeom prst="rect">
              <a:avLst/>
            </a:prstGeom>
            <a:noFill/>
          </p:spPr>
          <p:txBody>
            <a:bodyPr wrap="square" rtlCol="0">
              <a:spAutoFit/>
            </a:bodyPr>
            <a:lstStyle/>
            <a:p>
              <a:pPr algn="ctr"/>
              <a:r>
                <a:rPr lang="en-GB" b="1" dirty="0">
                  <a:latin typeface="Century Gothic" panose="020B0502020202020204" pitchFamily="34" charset="0"/>
                </a:rPr>
                <a:t>5cm</a:t>
              </a:r>
            </a:p>
          </p:txBody>
        </p:sp>
        <p:sp>
          <p:nvSpPr>
            <p:cNvPr id="22" name="TextBox 21">
              <a:extLst>
                <a:ext uri="{FF2B5EF4-FFF2-40B4-BE49-F238E27FC236}">
                  <a16:creationId xmlns:a16="http://schemas.microsoft.com/office/drawing/2014/main" id="{EC072A8F-E8AB-4E67-AE4D-0BF047441697}"/>
                </a:ext>
              </a:extLst>
            </p:cNvPr>
            <p:cNvSpPr txBox="1"/>
            <p:nvPr/>
          </p:nvSpPr>
          <p:spPr>
            <a:xfrm rot="5400000">
              <a:off x="6373507" y="2865784"/>
              <a:ext cx="888691" cy="369332"/>
            </a:xfrm>
            <a:prstGeom prst="rect">
              <a:avLst/>
            </a:prstGeom>
            <a:noFill/>
          </p:spPr>
          <p:txBody>
            <a:bodyPr wrap="square" rtlCol="0">
              <a:spAutoFit/>
            </a:bodyPr>
            <a:lstStyle/>
            <a:p>
              <a:pPr algn="ctr"/>
              <a:r>
                <a:rPr lang="en-GB" b="1" dirty="0">
                  <a:latin typeface="Century Gothic" panose="020B0502020202020204" pitchFamily="34" charset="0"/>
                </a:rPr>
                <a:t>3.5cm</a:t>
              </a:r>
            </a:p>
          </p:txBody>
        </p:sp>
        <p:sp>
          <p:nvSpPr>
            <p:cNvPr id="23" name="TextBox 22">
              <a:extLst>
                <a:ext uri="{FF2B5EF4-FFF2-40B4-BE49-F238E27FC236}">
                  <a16:creationId xmlns:a16="http://schemas.microsoft.com/office/drawing/2014/main" id="{8D816777-BDE4-40AD-91BF-A012086A3201}"/>
                </a:ext>
              </a:extLst>
            </p:cNvPr>
            <p:cNvSpPr txBox="1"/>
            <p:nvPr/>
          </p:nvSpPr>
          <p:spPr>
            <a:xfrm rot="16200000">
              <a:off x="1345854" y="2865786"/>
              <a:ext cx="888691" cy="369332"/>
            </a:xfrm>
            <a:prstGeom prst="rect">
              <a:avLst/>
            </a:prstGeom>
            <a:noFill/>
          </p:spPr>
          <p:txBody>
            <a:bodyPr wrap="square" rtlCol="0">
              <a:spAutoFit/>
            </a:bodyPr>
            <a:lstStyle/>
            <a:p>
              <a:pPr algn="ctr"/>
              <a:r>
                <a:rPr lang="en-GB" b="1" dirty="0">
                  <a:latin typeface="Century Gothic" panose="020B0502020202020204" pitchFamily="34" charset="0"/>
                </a:rPr>
                <a:t>12cm</a:t>
              </a:r>
            </a:p>
          </p:txBody>
        </p:sp>
        <p:sp>
          <p:nvSpPr>
            <p:cNvPr id="24" name="TextBox 23">
              <a:extLst>
                <a:ext uri="{FF2B5EF4-FFF2-40B4-BE49-F238E27FC236}">
                  <a16:creationId xmlns:a16="http://schemas.microsoft.com/office/drawing/2014/main" id="{9F51AC5D-7513-45DD-9B61-E6760CE0215F}"/>
                </a:ext>
              </a:extLst>
            </p:cNvPr>
            <p:cNvSpPr txBox="1"/>
            <p:nvPr/>
          </p:nvSpPr>
          <p:spPr>
            <a:xfrm>
              <a:off x="2233892" y="4482710"/>
              <a:ext cx="888691" cy="369332"/>
            </a:xfrm>
            <a:prstGeom prst="rect">
              <a:avLst/>
            </a:prstGeom>
            <a:noFill/>
          </p:spPr>
          <p:txBody>
            <a:bodyPr wrap="square" rtlCol="0">
              <a:spAutoFit/>
            </a:bodyPr>
            <a:lstStyle/>
            <a:p>
              <a:pPr algn="ctr"/>
              <a:r>
                <a:rPr lang="en-GB" b="1" dirty="0">
                  <a:latin typeface="Century Gothic" panose="020B0502020202020204" pitchFamily="34" charset="0"/>
                </a:rPr>
                <a:t>6cm</a:t>
              </a:r>
            </a:p>
          </p:txBody>
        </p:sp>
      </p:grpSp>
    </p:spTree>
    <p:extLst>
      <p:ext uri="{BB962C8B-B14F-4D97-AF65-F5344CB8AC3E}">
        <p14:creationId xmlns:p14="http://schemas.microsoft.com/office/powerpoint/2010/main" val="221238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shape to the correct area. </a:t>
            </a:r>
            <a:endParaRPr lang="en-GB" sz="2000" b="1" u="sng"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11" name="Rectangle: Rounded Corners 10">
            <a:extLst>
              <a:ext uri="{FF2B5EF4-FFF2-40B4-BE49-F238E27FC236}">
                <a16:creationId xmlns:a16="http://schemas.microsoft.com/office/drawing/2014/main" id="{C7BA27BA-DB07-4219-BAE1-7767C72DA6D8}"/>
              </a:ext>
            </a:extLst>
          </p:cNvPr>
          <p:cNvSpPr/>
          <p:nvPr/>
        </p:nvSpPr>
        <p:spPr>
          <a:xfrm>
            <a:off x="1440084" y="5255291"/>
            <a:ext cx="1341748" cy="498523"/>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latin typeface="Century Gothic" panose="020B0502020202020204" pitchFamily="34" charset="0"/>
              </a:rPr>
              <a:t>81cm</a:t>
            </a:r>
            <a:r>
              <a:rPr lang="en-GB" sz="2000" b="1" baseline="30000" dirty="0">
                <a:latin typeface="Century Gothic" panose="020B0502020202020204" pitchFamily="34" charset="0"/>
              </a:rPr>
              <a:t>2</a:t>
            </a:r>
            <a:endParaRPr lang="en-GB" sz="2000" b="1" dirty="0">
              <a:latin typeface="Century Gothic" panose="020B0502020202020204" pitchFamily="34" charset="0"/>
            </a:endParaRPr>
          </a:p>
        </p:txBody>
      </p:sp>
      <p:sp>
        <p:nvSpPr>
          <p:cNvPr id="12" name="Rectangle: Rounded Corners 11">
            <a:extLst>
              <a:ext uri="{FF2B5EF4-FFF2-40B4-BE49-F238E27FC236}">
                <a16:creationId xmlns:a16="http://schemas.microsoft.com/office/drawing/2014/main" id="{A95B4C06-1903-4586-B57E-25EB83D0151A}"/>
              </a:ext>
            </a:extLst>
          </p:cNvPr>
          <p:cNvSpPr/>
          <p:nvPr/>
        </p:nvSpPr>
        <p:spPr>
          <a:xfrm>
            <a:off x="3629467" y="5255291"/>
            <a:ext cx="1341748" cy="498523"/>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latin typeface="Century Gothic" panose="020B0502020202020204" pitchFamily="34" charset="0"/>
              </a:rPr>
              <a:t>25.4cm</a:t>
            </a:r>
            <a:r>
              <a:rPr lang="en-GB" sz="2000" b="1" baseline="30000" dirty="0">
                <a:latin typeface="Century Gothic" panose="020B0502020202020204" pitchFamily="34" charset="0"/>
              </a:rPr>
              <a:t>2</a:t>
            </a:r>
            <a:endParaRPr lang="en-GB" sz="2000" b="1" dirty="0">
              <a:latin typeface="Century Gothic" panose="020B0502020202020204" pitchFamily="34" charset="0"/>
            </a:endParaRPr>
          </a:p>
        </p:txBody>
      </p:sp>
      <p:sp>
        <p:nvSpPr>
          <p:cNvPr id="13" name="Rectangle: Rounded Corners 12">
            <a:extLst>
              <a:ext uri="{FF2B5EF4-FFF2-40B4-BE49-F238E27FC236}">
                <a16:creationId xmlns:a16="http://schemas.microsoft.com/office/drawing/2014/main" id="{9B91FCD9-215C-44F7-B062-FB9167FB36EB}"/>
              </a:ext>
            </a:extLst>
          </p:cNvPr>
          <p:cNvSpPr/>
          <p:nvPr/>
        </p:nvSpPr>
        <p:spPr>
          <a:xfrm>
            <a:off x="5818849" y="5255291"/>
            <a:ext cx="1341748" cy="498523"/>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latin typeface="Century Gothic" panose="020B0502020202020204" pitchFamily="34" charset="0"/>
              </a:rPr>
              <a:t>10cm</a:t>
            </a:r>
            <a:r>
              <a:rPr lang="en-GB" sz="2000" b="1" baseline="30000" dirty="0">
                <a:latin typeface="Century Gothic" panose="020B0502020202020204" pitchFamily="34" charset="0"/>
              </a:rPr>
              <a:t>2</a:t>
            </a:r>
          </a:p>
        </p:txBody>
      </p:sp>
      <p:grpSp>
        <p:nvGrpSpPr>
          <p:cNvPr id="2" name="Group 1">
            <a:extLst>
              <a:ext uri="{FF2B5EF4-FFF2-40B4-BE49-F238E27FC236}">
                <a16:creationId xmlns:a16="http://schemas.microsoft.com/office/drawing/2014/main" id="{3D2BD05B-0054-4712-9FA9-C46B7B880017}"/>
              </a:ext>
            </a:extLst>
          </p:cNvPr>
          <p:cNvGrpSpPr/>
          <p:nvPr/>
        </p:nvGrpSpPr>
        <p:grpSpPr>
          <a:xfrm>
            <a:off x="1591308" y="1865857"/>
            <a:ext cx="5961385" cy="2332656"/>
            <a:chOff x="1583139" y="1865857"/>
            <a:chExt cx="5961385" cy="2332656"/>
          </a:xfrm>
        </p:grpSpPr>
        <p:sp>
          <p:nvSpPr>
            <p:cNvPr id="9" name="Rectangle 8">
              <a:extLst>
                <a:ext uri="{FF2B5EF4-FFF2-40B4-BE49-F238E27FC236}">
                  <a16:creationId xmlns:a16="http://schemas.microsoft.com/office/drawing/2014/main" id="{C4B74933-4D15-4297-980C-A1EDE59B6453}"/>
                </a:ext>
              </a:extLst>
            </p:cNvPr>
            <p:cNvSpPr/>
            <p:nvPr/>
          </p:nvSpPr>
          <p:spPr>
            <a:xfrm>
              <a:off x="1983249" y="2272649"/>
              <a:ext cx="1228614" cy="1741091"/>
            </a:xfrm>
            <a:prstGeom prst="rect">
              <a:avLst/>
            </a:prstGeom>
            <a:solidFill>
              <a:srgbClr val="F1CFE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A</a:t>
              </a:r>
            </a:p>
          </p:txBody>
        </p:sp>
        <p:sp>
          <p:nvSpPr>
            <p:cNvPr id="10" name="Rectangle 9">
              <a:extLst>
                <a:ext uri="{FF2B5EF4-FFF2-40B4-BE49-F238E27FC236}">
                  <a16:creationId xmlns:a16="http://schemas.microsoft.com/office/drawing/2014/main" id="{48069073-CB26-49B6-9BF0-41BE6DE7FC7F}"/>
                </a:ext>
              </a:extLst>
            </p:cNvPr>
            <p:cNvSpPr/>
            <p:nvPr/>
          </p:nvSpPr>
          <p:spPr>
            <a:xfrm>
              <a:off x="5434924" y="2087876"/>
              <a:ext cx="2109600" cy="2110637"/>
            </a:xfrm>
            <a:prstGeom prst="rec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B</a:t>
              </a:r>
            </a:p>
          </p:txBody>
        </p:sp>
        <p:sp>
          <p:nvSpPr>
            <p:cNvPr id="15" name="TextBox 14">
              <a:extLst>
                <a:ext uri="{FF2B5EF4-FFF2-40B4-BE49-F238E27FC236}">
                  <a16:creationId xmlns:a16="http://schemas.microsoft.com/office/drawing/2014/main" id="{1E9963D0-0A33-4A4B-B191-5D44DA0A01FC}"/>
                </a:ext>
              </a:extLst>
            </p:cNvPr>
            <p:cNvSpPr txBox="1"/>
            <p:nvPr/>
          </p:nvSpPr>
          <p:spPr>
            <a:xfrm>
              <a:off x="2193606" y="1865857"/>
              <a:ext cx="807901" cy="400110"/>
            </a:xfrm>
            <a:prstGeom prst="rect">
              <a:avLst/>
            </a:prstGeom>
            <a:noFill/>
          </p:spPr>
          <p:txBody>
            <a:bodyPr wrap="square" rtlCol="0">
              <a:spAutoFit/>
            </a:bodyPr>
            <a:lstStyle/>
            <a:p>
              <a:pPr algn="ctr"/>
              <a:r>
                <a:rPr lang="en-GB" sz="2000" b="1" dirty="0">
                  <a:latin typeface="Century Gothic" panose="020B0502020202020204" pitchFamily="34" charset="0"/>
                </a:rPr>
                <a:t>4cm</a:t>
              </a:r>
            </a:p>
          </p:txBody>
        </p:sp>
        <p:sp>
          <p:nvSpPr>
            <p:cNvPr id="17" name="TextBox 16">
              <a:extLst>
                <a:ext uri="{FF2B5EF4-FFF2-40B4-BE49-F238E27FC236}">
                  <a16:creationId xmlns:a16="http://schemas.microsoft.com/office/drawing/2014/main" id="{2E938642-A24F-4AF4-B1F1-8277324EDF0A}"/>
                </a:ext>
              </a:extLst>
            </p:cNvPr>
            <p:cNvSpPr txBox="1"/>
            <p:nvPr/>
          </p:nvSpPr>
          <p:spPr>
            <a:xfrm rot="16200000">
              <a:off x="4766576" y="2943139"/>
              <a:ext cx="914341" cy="400110"/>
            </a:xfrm>
            <a:prstGeom prst="rect">
              <a:avLst/>
            </a:prstGeom>
            <a:noFill/>
          </p:spPr>
          <p:txBody>
            <a:bodyPr wrap="square" rtlCol="0">
              <a:spAutoFit/>
            </a:bodyPr>
            <a:lstStyle/>
            <a:p>
              <a:pPr algn="ctr"/>
              <a:r>
                <a:rPr lang="en-GB" sz="2000" b="1" dirty="0">
                  <a:latin typeface="Century Gothic" panose="020B0502020202020204" pitchFamily="34" charset="0"/>
                </a:rPr>
                <a:t>9cm</a:t>
              </a:r>
            </a:p>
          </p:txBody>
        </p:sp>
        <p:sp>
          <p:nvSpPr>
            <p:cNvPr id="20" name="TextBox 19">
              <a:extLst>
                <a:ext uri="{FF2B5EF4-FFF2-40B4-BE49-F238E27FC236}">
                  <a16:creationId xmlns:a16="http://schemas.microsoft.com/office/drawing/2014/main" id="{378527D5-0DA9-4AD7-A00B-7EDBA9BAE0D2}"/>
                </a:ext>
              </a:extLst>
            </p:cNvPr>
            <p:cNvSpPr txBox="1"/>
            <p:nvPr/>
          </p:nvSpPr>
          <p:spPr>
            <a:xfrm rot="16200000">
              <a:off x="1265673" y="2943140"/>
              <a:ext cx="1035042" cy="400110"/>
            </a:xfrm>
            <a:prstGeom prst="rect">
              <a:avLst/>
            </a:prstGeom>
            <a:noFill/>
          </p:spPr>
          <p:txBody>
            <a:bodyPr wrap="square" rtlCol="0">
              <a:spAutoFit/>
            </a:bodyPr>
            <a:lstStyle/>
            <a:p>
              <a:pPr algn="ctr"/>
              <a:r>
                <a:rPr lang="en-GB" sz="2000" b="1" dirty="0">
                  <a:latin typeface="Century Gothic" panose="020B0502020202020204" pitchFamily="34" charset="0"/>
                </a:rPr>
                <a:t>2.5cm</a:t>
              </a:r>
            </a:p>
          </p:txBody>
        </p:sp>
      </p:grpSp>
    </p:spTree>
    <p:extLst>
      <p:ext uri="{BB962C8B-B14F-4D97-AF65-F5344CB8AC3E}">
        <p14:creationId xmlns:p14="http://schemas.microsoft.com/office/powerpoint/2010/main" val="2512091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shape to the correct area. </a:t>
            </a:r>
            <a:endParaRPr lang="en-GB" sz="2000" b="1" u="sng"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11" name="Rectangle: Rounded Corners 10">
            <a:extLst>
              <a:ext uri="{FF2B5EF4-FFF2-40B4-BE49-F238E27FC236}">
                <a16:creationId xmlns:a16="http://schemas.microsoft.com/office/drawing/2014/main" id="{C7BA27BA-DB07-4219-BAE1-7767C72DA6D8}"/>
              </a:ext>
            </a:extLst>
          </p:cNvPr>
          <p:cNvSpPr/>
          <p:nvPr/>
        </p:nvSpPr>
        <p:spPr>
          <a:xfrm>
            <a:off x="1440084" y="5255291"/>
            <a:ext cx="1341748" cy="498523"/>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latin typeface="Century Gothic" panose="020B0502020202020204" pitchFamily="34" charset="0"/>
              </a:rPr>
              <a:t>81cm</a:t>
            </a:r>
            <a:r>
              <a:rPr lang="en-GB" sz="2000" b="1" baseline="30000" dirty="0">
                <a:latin typeface="Century Gothic" panose="020B0502020202020204" pitchFamily="34" charset="0"/>
              </a:rPr>
              <a:t>2</a:t>
            </a:r>
            <a:endParaRPr lang="en-GB" sz="2000" b="1" dirty="0">
              <a:latin typeface="Century Gothic" panose="020B0502020202020204" pitchFamily="34" charset="0"/>
            </a:endParaRPr>
          </a:p>
        </p:txBody>
      </p:sp>
      <p:sp>
        <p:nvSpPr>
          <p:cNvPr id="12" name="Rectangle: Rounded Corners 11">
            <a:extLst>
              <a:ext uri="{FF2B5EF4-FFF2-40B4-BE49-F238E27FC236}">
                <a16:creationId xmlns:a16="http://schemas.microsoft.com/office/drawing/2014/main" id="{A95B4C06-1903-4586-B57E-25EB83D0151A}"/>
              </a:ext>
            </a:extLst>
          </p:cNvPr>
          <p:cNvSpPr/>
          <p:nvPr/>
        </p:nvSpPr>
        <p:spPr>
          <a:xfrm>
            <a:off x="3629467" y="5255291"/>
            <a:ext cx="1341748" cy="498523"/>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latin typeface="Century Gothic" panose="020B0502020202020204" pitchFamily="34" charset="0"/>
              </a:rPr>
              <a:t>25.4cm</a:t>
            </a:r>
            <a:r>
              <a:rPr lang="en-GB" sz="2000" b="1" baseline="30000" dirty="0">
                <a:latin typeface="Century Gothic" panose="020B0502020202020204" pitchFamily="34" charset="0"/>
              </a:rPr>
              <a:t>2</a:t>
            </a:r>
            <a:endParaRPr lang="en-GB" sz="2000" b="1" dirty="0">
              <a:latin typeface="Century Gothic" panose="020B0502020202020204" pitchFamily="34" charset="0"/>
            </a:endParaRPr>
          </a:p>
        </p:txBody>
      </p:sp>
      <p:sp>
        <p:nvSpPr>
          <p:cNvPr id="13" name="Rectangle: Rounded Corners 12">
            <a:extLst>
              <a:ext uri="{FF2B5EF4-FFF2-40B4-BE49-F238E27FC236}">
                <a16:creationId xmlns:a16="http://schemas.microsoft.com/office/drawing/2014/main" id="{9B91FCD9-215C-44F7-B062-FB9167FB36EB}"/>
              </a:ext>
            </a:extLst>
          </p:cNvPr>
          <p:cNvSpPr/>
          <p:nvPr/>
        </p:nvSpPr>
        <p:spPr>
          <a:xfrm>
            <a:off x="5818849" y="5255291"/>
            <a:ext cx="1341748" cy="498523"/>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latin typeface="Century Gothic" panose="020B0502020202020204" pitchFamily="34" charset="0"/>
              </a:rPr>
              <a:t>10cm</a:t>
            </a:r>
            <a:r>
              <a:rPr lang="en-GB" sz="2000" b="1" baseline="30000" dirty="0">
                <a:latin typeface="Century Gothic" panose="020B0502020202020204" pitchFamily="34" charset="0"/>
              </a:rPr>
              <a:t>2</a:t>
            </a:r>
          </a:p>
        </p:txBody>
      </p:sp>
      <p:grpSp>
        <p:nvGrpSpPr>
          <p:cNvPr id="16" name="Group 15">
            <a:extLst>
              <a:ext uri="{FF2B5EF4-FFF2-40B4-BE49-F238E27FC236}">
                <a16:creationId xmlns:a16="http://schemas.microsoft.com/office/drawing/2014/main" id="{70350C0E-25B3-4996-ADBF-B7860C5F4A5E}"/>
              </a:ext>
            </a:extLst>
          </p:cNvPr>
          <p:cNvGrpSpPr/>
          <p:nvPr/>
        </p:nvGrpSpPr>
        <p:grpSpPr>
          <a:xfrm>
            <a:off x="1591308" y="1865857"/>
            <a:ext cx="5961385" cy="2332656"/>
            <a:chOff x="1583139" y="1865857"/>
            <a:chExt cx="5961385" cy="2332656"/>
          </a:xfrm>
        </p:grpSpPr>
        <p:sp>
          <p:nvSpPr>
            <p:cNvPr id="22" name="Rectangle 21">
              <a:extLst>
                <a:ext uri="{FF2B5EF4-FFF2-40B4-BE49-F238E27FC236}">
                  <a16:creationId xmlns:a16="http://schemas.microsoft.com/office/drawing/2014/main" id="{1923ADAE-5177-409B-A19D-CF9088996D97}"/>
                </a:ext>
              </a:extLst>
            </p:cNvPr>
            <p:cNvSpPr/>
            <p:nvPr/>
          </p:nvSpPr>
          <p:spPr>
            <a:xfrm>
              <a:off x="1983249" y="2272649"/>
              <a:ext cx="1228614" cy="1741091"/>
            </a:xfrm>
            <a:prstGeom prst="rect">
              <a:avLst/>
            </a:prstGeom>
            <a:solidFill>
              <a:srgbClr val="F1CFE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A</a:t>
              </a:r>
            </a:p>
          </p:txBody>
        </p:sp>
        <p:sp>
          <p:nvSpPr>
            <p:cNvPr id="23" name="Rectangle 22">
              <a:extLst>
                <a:ext uri="{FF2B5EF4-FFF2-40B4-BE49-F238E27FC236}">
                  <a16:creationId xmlns:a16="http://schemas.microsoft.com/office/drawing/2014/main" id="{62233CFC-7B4E-4129-B42E-F493BB97ECE0}"/>
                </a:ext>
              </a:extLst>
            </p:cNvPr>
            <p:cNvSpPr/>
            <p:nvPr/>
          </p:nvSpPr>
          <p:spPr>
            <a:xfrm>
              <a:off x="5434924" y="2087876"/>
              <a:ext cx="2109600" cy="2110637"/>
            </a:xfrm>
            <a:prstGeom prst="rec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B</a:t>
              </a:r>
            </a:p>
          </p:txBody>
        </p:sp>
        <p:sp>
          <p:nvSpPr>
            <p:cNvPr id="24" name="TextBox 23">
              <a:extLst>
                <a:ext uri="{FF2B5EF4-FFF2-40B4-BE49-F238E27FC236}">
                  <a16:creationId xmlns:a16="http://schemas.microsoft.com/office/drawing/2014/main" id="{98A60F6B-84C0-4076-9FDC-6CAF8185D740}"/>
                </a:ext>
              </a:extLst>
            </p:cNvPr>
            <p:cNvSpPr txBox="1"/>
            <p:nvPr/>
          </p:nvSpPr>
          <p:spPr>
            <a:xfrm>
              <a:off x="2193606" y="1865857"/>
              <a:ext cx="807901" cy="400110"/>
            </a:xfrm>
            <a:prstGeom prst="rect">
              <a:avLst/>
            </a:prstGeom>
            <a:noFill/>
          </p:spPr>
          <p:txBody>
            <a:bodyPr wrap="square" rtlCol="0">
              <a:spAutoFit/>
            </a:bodyPr>
            <a:lstStyle/>
            <a:p>
              <a:pPr algn="ctr"/>
              <a:r>
                <a:rPr lang="en-GB" sz="2000" b="1" dirty="0">
                  <a:latin typeface="Century Gothic" panose="020B0502020202020204" pitchFamily="34" charset="0"/>
                </a:rPr>
                <a:t>4cm</a:t>
              </a:r>
            </a:p>
          </p:txBody>
        </p:sp>
        <p:sp>
          <p:nvSpPr>
            <p:cNvPr id="25" name="TextBox 24">
              <a:extLst>
                <a:ext uri="{FF2B5EF4-FFF2-40B4-BE49-F238E27FC236}">
                  <a16:creationId xmlns:a16="http://schemas.microsoft.com/office/drawing/2014/main" id="{A3651A5D-3867-4B2F-BC34-FB7482FEEFDC}"/>
                </a:ext>
              </a:extLst>
            </p:cNvPr>
            <p:cNvSpPr txBox="1"/>
            <p:nvPr/>
          </p:nvSpPr>
          <p:spPr>
            <a:xfrm rot="16200000">
              <a:off x="4766576" y="2943139"/>
              <a:ext cx="914341" cy="400110"/>
            </a:xfrm>
            <a:prstGeom prst="rect">
              <a:avLst/>
            </a:prstGeom>
            <a:noFill/>
          </p:spPr>
          <p:txBody>
            <a:bodyPr wrap="square" rtlCol="0">
              <a:spAutoFit/>
            </a:bodyPr>
            <a:lstStyle/>
            <a:p>
              <a:pPr algn="ctr"/>
              <a:r>
                <a:rPr lang="en-GB" sz="2000" b="1" dirty="0">
                  <a:latin typeface="Century Gothic" panose="020B0502020202020204" pitchFamily="34" charset="0"/>
                </a:rPr>
                <a:t>9cm</a:t>
              </a:r>
            </a:p>
          </p:txBody>
        </p:sp>
        <p:sp>
          <p:nvSpPr>
            <p:cNvPr id="26" name="TextBox 25">
              <a:extLst>
                <a:ext uri="{FF2B5EF4-FFF2-40B4-BE49-F238E27FC236}">
                  <a16:creationId xmlns:a16="http://schemas.microsoft.com/office/drawing/2014/main" id="{CF1C191A-1DBB-46E7-B149-A47C7FE0A17D}"/>
                </a:ext>
              </a:extLst>
            </p:cNvPr>
            <p:cNvSpPr txBox="1"/>
            <p:nvPr/>
          </p:nvSpPr>
          <p:spPr>
            <a:xfrm rot="16200000">
              <a:off x="1265673" y="2943140"/>
              <a:ext cx="1035042" cy="400110"/>
            </a:xfrm>
            <a:prstGeom prst="rect">
              <a:avLst/>
            </a:prstGeom>
            <a:noFill/>
          </p:spPr>
          <p:txBody>
            <a:bodyPr wrap="square" rtlCol="0">
              <a:spAutoFit/>
            </a:bodyPr>
            <a:lstStyle/>
            <a:p>
              <a:pPr algn="ctr"/>
              <a:r>
                <a:rPr lang="en-GB" sz="2000" b="1" dirty="0">
                  <a:latin typeface="Century Gothic" panose="020B0502020202020204" pitchFamily="34" charset="0"/>
                </a:rPr>
                <a:t>2.5cm</a:t>
              </a:r>
            </a:p>
          </p:txBody>
        </p:sp>
      </p:grpSp>
      <p:cxnSp>
        <p:nvCxnSpPr>
          <p:cNvPr id="27" name="Straight Connector 26">
            <a:extLst>
              <a:ext uri="{FF2B5EF4-FFF2-40B4-BE49-F238E27FC236}">
                <a16:creationId xmlns:a16="http://schemas.microsoft.com/office/drawing/2014/main" id="{2115F10A-59D2-4460-B974-5E72781B19B3}"/>
              </a:ext>
            </a:extLst>
          </p:cNvPr>
          <p:cNvCxnSpPr/>
          <p:nvPr/>
        </p:nvCxnSpPr>
        <p:spPr>
          <a:xfrm flipV="1">
            <a:off x="2781832" y="3600365"/>
            <a:ext cx="2450084" cy="16549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CCD7A5C-91E2-42BD-A95B-B2BA85629E04}"/>
              </a:ext>
            </a:extLst>
          </p:cNvPr>
          <p:cNvCxnSpPr>
            <a:cxnSpLocks/>
            <a:stCxn id="13" idx="0"/>
          </p:cNvCxnSpPr>
          <p:nvPr/>
        </p:nvCxnSpPr>
        <p:spPr>
          <a:xfrm flipH="1" flipV="1">
            <a:off x="3325152" y="3600365"/>
            <a:ext cx="3164571" cy="16549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7424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u="sng" dirty="0">
              <a:solidFill>
                <a:prstClr val="black"/>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Using the information, calculate the area of the larger rectangle.</a:t>
            </a: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21" name="TextBox 20">
            <a:extLst>
              <a:ext uri="{FF2B5EF4-FFF2-40B4-BE49-F238E27FC236}">
                <a16:creationId xmlns:a16="http://schemas.microsoft.com/office/drawing/2014/main" id="{368117CF-7EB5-4E83-BA8B-DC4831BE7DF1}"/>
              </a:ext>
            </a:extLst>
          </p:cNvPr>
          <p:cNvSpPr txBox="1"/>
          <p:nvPr/>
        </p:nvSpPr>
        <p:spPr>
          <a:xfrm>
            <a:off x="7014679" y="2612219"/>
            <a:ext cx="409429" cy="400111"/>
          </a:xfrm>
          <a:prstGeom prst="rect">
            <a:avLst/>
          </a:prstGeom>
          <a:noFill/>
        </p:spPr>
        <p:txBody>
          <a:bodyPr wrap="square" rtlCol="0">
            <a:spAutoFit/>
          </a:bodyPr>
          <a:lstStyle/>
          <a:p>
            <a:r>
              <a:rPr lang="en-GB" sz="2000" b="1" dirty="0">
                <a:latin typeface="Century Gothic" panose="020B0502020202020204" pitchFamily="34" charset="0"/>
              </a:rPr>
              <a:t>?</a:t>
            </a:r>
          </a:p>
        </p:txBody>
      </p:sp>
      <p:grpSp>
        <p:nvGrpSpPr>
          <p:cNvPr id="22" name="Group 21">
            <a:extLst>
              <a:ext uri="{FF2B5EF4-FFF2-40B4-BE49-F238E27FC236}">
                <a16:creationId xmlns:a16="http://schemas.microsoft.com/office/drawing/2014/main" id="{A1EDBE96-5CD6-4767-B23A-036E56B753BE}"/>
              </a:ext>
            </a:extLst>
          </p:cNvPr>
          <p:cNvGrpSpPr/>
          <p:nvPr/>
        </p:nvGrpSpPr>
        <p:grpSpPr>
          <a:xfrm>
            <a:off x="2142127" y="1289862"/>
            <a:ext cx="4859747" cy="2652193"/>
            <a:chOff x="1968472" y="1201082"/>
            <a:chExt cx="4859747" cy="2652193"/>
          </a:xfrm>
        </p:grpSpPr>
        <p:sp>
          <p:nvSpPr>
            <p:cNvPr id="23" name="Rectangle 22">
              <a:extLst>
                <a:ext uri="{FF2B5EF4-FFF2-40B4-BE49-F238E27FC236}">
                  <a16:creationId xmlns:a16="http://schemas.microsoft.com/office/drawing/2014/main" id="{E3FB7EE9-0138-435B-9670-6D1F0BB42D86}"/>
                </a:ext>
              </a:extLst>
            </p:cNvPr>
            <p:cNvSpPr/>
            <p:nvPr/>
          </p:nvSpPr>
          <p:spPr>
            <a:xfrm>
              <a:off x="1968472" y="1620996"/>
              <a:ext cx="4859747" cy="2232279"/>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b="1">
                <a:latin typeface="Century Gothic" panose="020B0502020202020204" pitchFamily="34" charset="0"/>
              </a:endParaRPr>
            </a:p>
          </p:txBody>
        </p:sp>
        <p:sp>
          <p:nvSpPr>
            <p:cNvPr id="24" name="Rectangle 23">
              <a:extLst>
                <a:ext uri="{FF2B5EF4-FFF2-40B4-BE49-F238E27FC236}">
                  <a16:creationId xmlns:a16="http://schemas.microsoft.com/office/drawing/2014/main" id="{F30F0D90-0E28-40FC-997C-E86D3FDD5503}"/>
                </a:ext>
              </a:extLst>
            </p:cNvPr>
            <p:cNvSpPr/>
            <p:nvPr/>
          </p:nvSpPr>
          <p:spPr>
            <a:xfrm>
              <a:off x="2742829" y="2316135"/>
              <a:ext cx="3311034" cy="842000"/>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b="1">
                <a:latin typeface="Century Gothic" panose="020B0502020202020204" pitchFamily="34" charset="0"/>
              </a:endParaRPr>
            </a:p>
          </p:txBody>
        </p:sp>
        <p:sp>
          <p:nvSpPr>
            <p:cNvPr id="25" name="TextBox 24">
              <a:extLst>
                <a:ext uri="{FF2B5EF4-FFF2-40B4-BE49-F238E27FC236}">
                  <a16:creationId xmlns:a16="http://schemas.microsoft.com/office/drawing/2014/main" id="{575805BB-8815-423D-AF30-AC4A14CFED48}"/>
                </a:ext>
              </a:extLst>
            </p:cNvPr>
            <p:cNvSpPr txBox="1"/>
            <p:nvPr/>
          </p:nvSpPr>
          <p:spPr>
            <a:xfrm>
              <a:off x="4059058" y="1980049"/>
              <a:ext cx="925667" cy="307777"/>
            </a:xfrm>
            <a:prstGeom prst="rect">
              <a:avLst/>
            </a:prstGeom>
            <a:noFill/>
          </p:spPr>
          <p:txBody>
            <a:bodyPr wrap="square" rtlCol="0">
              <a:spAutoFit/>
            </a:bodyPr>
            <a:lstStyle/>
            <a:p>
              <a:r>
                <a:rPr lang="en-GB" sz="1400" b="1" dirty="0">
                  <a:latin typeface="Century Gothic" panose="020B0502020202020204" pitchFamily="34" charset="0"/>
                </a:rPr>
                <a:t>25cm</a:t>
              </a:r>
            </a:p>
          </p:txBody>
        </p:sp>
        <p:sp>
          <p:nvSpPr>
            <p:cNvPr id="26" name="TextBox 25">
              <a:extLst>
                <a:ext uri="{FF2B5EF4-FFF2-40B4-BE49-F238E27FC236}">
                  <a16:creationId xmlns:a16="http://schemas.microsoft.com/office/drawing/2014/main" id="{CC8639C3-CFE0-46C1-8328-76F6C85BDE20}"/>
                </a:ext>
              </a:extLst>
            </p:cNvPr>
            <p:cNvSpPr txBox="1"/>
            <p:nvPr/>
          </p:nvSpPr>
          <p:spPr>
            <a:xfrm>
              <a:off x="3307443" y="2547611"/>
              <a:ext cx="2347654" cy="461665"/>
            </a:xfrm>
            <a:prstGeom prst="rect">
              <a:avLst/>
            </a:prstGeom>
            <a:noFill/>
          </p:spPr>
          <p:txBody>
            <a:bodyPr wrap="square" rtlCol="0">
              <a:spAutoFit/>
            </a:bodyPr>
            <a:lstStyle/>
            <a:p>
              <a:pPr algn="ctr"/>
              <a:r>
                <a:rPr lang="en-GB" sz="2400" b="1" dirty="0">
                  <a:latin typeface="Century Gothic" panose="020B0502020202020204" pitchFamily="34" charset="0"/>
                </a:rPr>
                <a:t>Area  = 50cm</a:t>
              </a:r>
              <a:r>
                <a:rPr lang="en-GB" sz="2400" b="1" baseline="30000" dirty="0">
                  <a:latin typeface="Century Gothic" panose="020B0502020202020204" pitchFamily="34" charset="0"/>
                </a:rPr>
                <a:t>2</a:t>
              </a:r>
            </a:p>
          </p:txBody>
        </p:sp>
        <p:sp>
          <p:nvSpPr>
            <p:cNvPr id="27" name="TextBox 26">
              <a:extLst>
                <a:ext uri="{FF2B5EF4-FFF2-40B4-BE49-F238E27FC236}">
                  <a16:creationId xmlns:a16="http://schemas.microsoft.com/office/drawing/2014/main" id="{ECB3F398-BEEF-484D-952D-87219F398920}"/>
                </a:ext>
              </a:extLst>
            </p:cNvPr>
            <p:cNvSpPr txBox="1"/>
            <p:nvPr/>
          </p:nvSpPr>
          <p:spPr>
            <a:xfrm>
              <a:off x="3271840" y="3353211"/>
              <a:ext cx="2347654" cy="461665"/>
            </a:xfrm>
            <a:prstGeom prst="rect">
              <a:avLst/>
            </a:prstGeom>
            <a:noFill/>
          </p:spPr>
          <p:txBody>
            <a:bodyPr wrap="square" rtlCol="0">
              <a:spAutoFit/>
            </a:bodyPr>
            <a:lstStyle/>
            <a:p>
              <a:pPr algn="ctr"/>
              <a:r>
                <a:rPr lang="en-GB" sz="2400" b="1" dirty="0">
                  <a:latin typeface="Century Gothic" panose="020B0502020202020204" pitchFamily="34" charset="0"/>
                </a:rPr>
                <a:t>Area  = ?</a:t>
              </a:r>
              <a:endParaRPr lang="en-GB" sz="2400" b="1" baseline="30000" dirty="0">
                <a:latin typeface="Century Gothic" panose="020B0502020202020204" pitchFamily="34" charset="0"/>
              </a:endParaRPr>
            </a:p>
          </p:txBody>
        </p:sp>
        <p:sp>
          <p:nvSpPr>
            <p:cNvPr id="28" name="TextBox 27">
              <a:extLst>
                <a:ext uri="{FF2B5EF4-FFF2-40B4-BE49-F238E27FC236}">
                  <a16:creationId xmlns:a16="http://schemas.microsoft.com/office/drawing/2014/main" id="{A584BD9C-01C7-418A-925F-235E9F731025}"/>
                </a:ext>
              </a:extLst>
            </p:cNvPr>
            <p:cNvSpPr txBox="1"/>
            <p:nvPr/>
          </p:nvSpPr>
          <p:spPr>
            <a:xfrm>
              <a:off x="4193631" y="1201082"/>
              <a:ext cx="409429" cy="400111"/>
            </a:xfrm>
            <a:prstGeom prst="rect">
              <a:avLst/>
            </a:prstGeom>
            <a:noFill/>
          </p:spPr>
          <p:txBody>
            <a:bodyPr wrap="square" rtlCol="0">
              <a:spAutoFit/>
            </a:bodyPr>
            <a:lstStyle/>
            <a:p>
              <a:r>
                <a:rPr lang="en-GB" sz="2000" b="1" dirty="0">
                  <a:latin typeface="Century Gothic" panose="020B0502020202020204" pitchFamily="34" charset="0"/>
                </a:rPr>
                <a:t>?</a:t>
              </a:r>
            </a:p>
          </p:txBody>
        </p:sp>
        <p:sp>
          <p:nvSpPr>
            <p:cNvPr id="29" name="TextBox 28">
              <a:extLst>
                <a:ext uri="{FF2B5EF4-FFF2-40B4-BE49-F238E27FC236}">
                  <a16:creationId xmlns:a16="http://schemas.microsoft.com/office/drawing/2014/main" id="{C9E73FD8-3960-4383-B1DC-5083E349CB8F}"/>
                </a:ext>
              </a:extLst>
            </p:cNvPr>
            <p:cNvSpPr txBox="1"/>
            <p:nvPr/>
          </p:nvSpPr>
          <p:spPr>
            <a:xfrm>
              <a:off x="6031612" y="2563563"/>
              <a:ext cx="409429" cy="400111"/>
            </a:xfrm>
            <a:prstGeom prst="rect">
              <a:avLst/>
            </a:prstGeom>
            <a:noFill/>
          </p:spPr>
          <p:txBody>
            <a:bodyPr wrap="square" rtlCol="0">
              <a:spAutoFit/>
            </a:bodyPr>
            <a:lstStyle/>
            <a:p>
              <a:r>
                <a:rPr lang="en-GB" sz="2000" b="1" dirty="0">
                  <a:latin typeface="Century Gothic" panose="020B0502020202020204" pitchFamily="34" charset="0"/>
                </a:rPr>
                <a:t>?</a:t>
              </a:r>
            </a:p>
          </p:txBody>
        </p:sp>
      </p:grpSp>
      <p:sp>
        <p:nvSpPr>
          <p:cNvPr id="30" name="Rectangle: Rounded Corners 29">
            <a:extLst>
              <a:ext uri="{FF2B5EF4-FFF2-40B4-BE49-F238E27FC236}">
                <a16:creationId xmlns:a16="http://schemas.microsoft.com/office/drawing/2014/main" id="{1EC4C658-6747-4C49-9B40-35BF37E63620}"/>
              </a:ext>
            </a:extLst>
          </p:cNvPr>
          <p:cNvSpPr/>
          <p:nvPr/>
        </p:nvSpPr>
        <p:spPr>
          <a:xfrm>
            <a:off x="1331857" y="4209290"/>
            <a:ext cx="6480286" cy="8154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The larger rectangle has sides that are twice as long as the smaller one.</a:t>
            </a:r>
          </a:p>
        </p:txBody>
      </p:sp>
    </p:spTree>
    <p:extLst>
      <p:ext uri="{BB962C8B-B14F-4D97-AF65-F5344CB8AC3E}">
        <p14:creationId xmlns:p14="http://schemas.microsoft.com/office/powerpoint/2010/main" val="3526425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u="sng" dirty="0">
              <a:solidFill>
                <a:prstClr val="black"/>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Using the information, calculate the area of the larger rectangle.</a:t>
            </a: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The smaller rectangle has sides of 25cm x 2cm. </a:t>
            </a:r>
          </a:p>
          <a:p>
            <a:pPr lvl="0" defTabSz="514350">
              <a:defRPr/>
            </a:pPr>
            <a:r>
              <a:rPr lang="en-GB" sz="2000" b="1" dirty="0">
                <a:solidFill>
                  <a:srgbClr val="FF0000"/>
                </a:solidFill>
                <a:latin typeface="Century Gothic" panose="020B0502020202020204" pitchFamily="34" charset="0"/>
              </a:rPr>
              <a:t>The larger rectangle has sides of 50cm x 4cm. </a:t>
            </a:r>
          </a:p>
          <a:p>
            <a:pPr lvl="0" defTabSz="514350">
              <a:defRPr/>
            </a:pPr>
            <a:r>
              <a:rPr lang="en-GB" sz="2000" b="1" dirty="0">
                <a:solidFill>
                  <a:srgbClr val="FF0000"/>
                </a:solidFill>
                <a:latin typeface="Century Gothic" panose="020B0502020202020204" pitchFamily="34" charset="0"/>
              </a:rPr>
              <a:t>Area of larger rectangle = 200cm</a:t>
            </a:r>
            <a:r>
              <a:rPr lang="en-GB" sz="2000" b="1" baseline="30000" dirty="0">
                <a:solidFill>
                  <a:srgbClr val="FF0000"/>
                </a:solidFill>
                <a:latin typeface="Century Gothic" panose="020B0502020202020204" pitchFamily="34" charset="0"/>
              </a:rPr>
              <a:t>2</a:t>
            </a:r>
            <a:r>
              <a:rPr lang="en-GB" sz="2000" b="1" dirty="0">
                <a:solidFill>
                  <a:srgbClr val="FF0000"/>
                </a:solidFill>
                <a:latin typeface="Century Gothic" panose="020B0502020202020204" pitchFamily="34" charset="0"/>
              </a:rPr>
              <a:t>.</a:t>
            </a:r>
          </a:p>
          <a:p>
            <a:pPr lvl="0"/>
            <a:endParaRPr lang="en-GB" sz="20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16" name="TextBox 15">
            <a:extLst>
              <a:ext uri="{FF2B5EF4-FFF2-40B4-BE49-F238E27FC236}">
                <a16:creationId xmlns:a16="http://schemas.microsoft.com/office/drawing/2014/main" id="{50328EB3-2466-41CC-A562-BAB2AAF14A81}"/>
              </a:ext>
            </a:extLst>
          </p:cNvPr>
          <p:cNvSpPr txBox="1"/>
          <p:nvPr/>
        </p:nvSpPr>
        <p:spPr>
          <a:xfrm>
            <a:off x="7014679" y="2612219"/>
            <a:ext cx="409429" cy="400111"/>
          </a:xfrm>
          <a:prstGeom prst="rect">
            <a:avLst/>
          </a:prstGeom>
          <a:noFill/>
        </p:spPr>
        <p:txBody>
          <a:bodyPr wrap="square" rtlCol="0">
            <a:spAutoFit/>
          </a:bodyPr>
          <a:lstStyle/>
          <a:p>
            <a:r>
              <a:rPr lang="en-GB" sz="2000" b="1" dirty="0">
                <a:latin typeface="Century Gothic" panose="020B0502020202020204" pitchFamily="34" charset="0"/>
              </a:rPr>
              <a:t>?</a:t>
            </a:r>
          </a:p>
        </p:txBody>
      </p:sp>
      <p:grpSp>
        <p:nvGrpSpPr>
          <p:cNvPr id="3" name="Group 2">
            <a:extLst>
              <a:ext uri="{FF2B5EF4-FFF2-40B4-BE49-F238E27FC236}">
                <a16:creationId xmlns:a16="http://schemas.microsoft.com/office/drawing/2014/main" id="{022E4A80-591C-4B4B-9D6C-AAE8F1342C9F}"/>
              </a:ext>
            </a:extLst>
          </p:cNvPr>
          <p:cNvGrpSpPr/>
          <p:nvPr/>
        </p:nvGrpSpPr>
        <p:grpSpPr>
          <a:xfrm>
            <a:off x="2142127" y="1289862"/>
            <a:ext cx="4859747" cy="2652193"/>
            <a:chOff x="1968472" y="1201082"/>
            <a:chExt cx="4859747" cy="2652193"/>
          </a:xfrm>
        </p:grpSpPr>
        <p:sp>
          <p:nvSpPr>
            <p:cNvPr id="10" name="Rectangle 9">
              <a:extLst>
                <a:ext uri="{FF2B5EF4-FFF2-40B4-BE49-F238E27FC236}">
                  <a16:creationId xmlns:a16="http://schemas.microsoft.com/office/drawing/2014/main" id="{E59F4F7E-D8D9-428A-96A3-FD74C422B319}"/>
                </a:ext>
              </a:extLst>
            </p:cNvPr>
            <p:cNvSpPr/>
            <p:nvPr/>
          </p:nvSpPr>
          <p:spPr>
            <a:xfrm>
              <a:off x="1968472" y="1620996"/>
              <a:ext cx="4859747" cy="2232279"/>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b="1">
                <a:latin typeface="Century Gothic" panose="020B0502020202020204" pitchFamily="34" charset="0"/>
              </a:endParaRPr>
            </a:p>
          </p:txBody>
        </p:sp>
        <p:sp>
          <p:nvSpPr>
            <p:cNvPr id="11" name="Rectangle 10">
              <a:extLst>
                <a:ext uri="{FF2B5EF4-FFF2-40B4-BE49-F238E27FC236}">
                  <a16:creationId xmlns:a16="http://schemas.microsoft.com/office/drawing/2014/main" id="{A5EA0DB2-D4A3-425F-9028-3D63102DC8D0}"/>
                </a:ext>
              </a:extLst>
            </p:cNvPr>
            <p:cNvSpPr/>
            <p:nvPr/>
          </p:nvSpPr>
          <p:spPr>
            <a:xfrm>
              <a:off x="2742829" y="2316135"/>
              <a:ext cx="3311034" cy="842000"/>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b="1">
                <a:latin typeface="Century Gothic" panose="020B0502020202020204" pitchFamily="34" charset="0"/>
              </a:endParaRPr>
            </a:p>
          </p:txBody>
        </p:sp>
        <p:sp>
          <p:nvSpPr>
            <p:cNvPr id="12" name="TextBox 11">
              <a:extLst>
                <a:ext uri="{FF2B5EF4-FFF2-40B4-BE49-F238E27FC236}">
                  <a16:creationId xmlns:a16="http://schemas.microsoft.com/office/drawing/2014/main" id="{A645D50A-692E-4017-B869-6AC70581B023}"/>
                </a:ext>
              </a:extLst>
            </p:cNvPr>
            <p:cNvSpPr txBox="1"/>
            <p:nvPr/>
          </p:nvSpPr>
          <p:spPr>
            <a:xfrm>
              <a:off x="4059058" y="1980049"/>
              <a:ext cx="925667" cy="307777"/>
            </a:xfrm>
            <a:prstGeom prst="rect">
              <a:avLst/>
            </a:prstGeom>
            <a:noFill/>
          </p:spPr>
          <p:txBody>
            <a:bodyPr wrap="square" rtlCol="0">
              <a:spAutoFit/>
            </a:bodyPr>
            <a:lstStyle/>
            <a:p>
              <a:r>
                <a:rPr lang="en-GB" sz="1400" b="1" dirty="0">
                  <a:latin typeface="Century Gothic" panose="020B0502020202020204" pitchFamily="34" charset="0"/>
                </a:rPr>
                <a:t>25cm</a:t>
              </a:r>
            </a:p>
          </p:txBody>
        </p:sp>
        <p:sp>
          <p:nvSpPr>
            <p:cNvPr id="13" name="TextBox 12">
              <a:extLst>
                <a:ext uri="{FF2B5EF4-FFF2-40B4-BE49-F238E27FC236}">
                  <a16:creationId xmlns:a16="http://schemas.microsoft.com/office/drawing/2014/main" id="{1F61B7EE-16CA-480E-8F88-0A77E9FBD69D}"/>
                </a:ext>
              </a:extLst>
            </p:cNvPr>
            <p:cNvSpPr txBox="1"/>
            <p:nvPr/>
          </p:nvSpPr>
          <p:spPr>
            <a:xfrm>
              <a:off x="3307443" y="2547611"/>
              <a:ext cx="2347654" cy="461665"/>
            </a:xfrm>
            <a:prstGeom prst="rect">
              <a:avLst/>
            </a:prstGeom>
            <a:noFill/>
          </p:spPr>
          <p:txBody>
            <a:bodyPr wrap="square" rtlCol="0">
              <a:spAutoFit/>
            </a:bodyPr>
            <a:lstStyle/>
            <a:p>
              <a:pPr algn="ctr"/>
              <a:r>
                <a:rPr lang="en-GB" sz="2400" b="1" dirty="0">
                  <a:latin typeface="Century Gothic" panose="020B0502020202020204" pitchFamily="34" charset="0"/>
                </a:rPr>
                <a:t>Area  = 50cm</a:t>
              </a:r>
              <a:r>
                <a:rPr lang="en-GB" sz="2400" b="1" baseline="30000" dirty="0">
                  <a:latin typeface="Century Gothic" panose="020B0502020202020204" pitchFamily="34" charset="0"/>
                </a:rPr>
                <a:t>2</a:t>
              </a:r>
            </a:p>
          </p:txBody>
        </p:sp>
        <p:sp>
          <p:nvSpPr>
            <p:cNvPr id="14" name="TextBox 13">
              <a:extLst>
                <a:ext uri="{FF2B5EF4-FFF2-40B4-BE49-F238E27FC236}">
                  <a16:creationId xmlns:a16="http://schemas.microsoft.com/office/drawing/2014/main" id="{3B1A3B48-5F92-4912-ABAB-B3020C5D138E}"/>
                </a:ext>
              </a:extLst>
            </p:cNvPr>
            <p:cNvSpPr txBox="1"/>
            <p:nvPr/>
          </p:nvSpPr>
          <p:spPr>
            <a:xfrm>
              <a:off x="3271840" y="3353211"/>
              <a:ext cx="2347654" cy="461665"/>
            </a:xfrm>
            <a:prstGeom prst="rect">
              <a:avLst/>
            </a:prstGeom>
            <a:noFill/>
          </p:spPr>
          <p:txBody>
            <a:bodyPr wrap="square" rtlCol="0">
              <a:spAutoFit/>
            </a:bodyPr>
            <a:lstStyle/>
            <a:p>
              <a:pPr algn="ctr"/>
              <a:r>
                <a:rPr lang="en-GB" sz="2400" b="1" dirty="0">
                  <a:latin typeface="Century Gothic" panose="020B0502020202020204" pitchFamily="34" charset="0"/>
                </a:rPr>
                <a:t>Area  = ?</a:t>
              </a:r>
              <a:endParaRPr lang="en-GB" sz="2400" b="1" baseline="30000" dirty="0">
                <a:latin typeface="Century Gothic" panose="020B0502020202020204" pitchFamily="34" charset="0"/>
              </a:endParaRPr>
            </a:p>
          </p:txBody>
        </p:sp>
        <p:sp>
          <p:nvSpPr>
            <p:cNvPr id="15" name="TextBox 14">
              <a:extLst>
                <a:ext uri="{FF2B5EF4-FFF2-40B4-BE49-F238E27FC236}">
                  <a16:creationId xmlns:a16="http://schemas.microsoft.com/office/drawing/2014/main" id="{ADEED68C-9D34-4195-8671-001765D8C434}"/>
                </a:ext>
              </a:extLst>
            </p:cNvPr>
            <p:cNvSpPr txBox="1"/>
            <p:nvPr/>
          </p:nvSpPr>
          <p:spPr>
            <a:xfrm>
              <a:off x="4193631" y="1201082"/>
              <a:ext cx="409429" cy="400111"/>
            </a:xfrm>
            <a:prstGeom prst="rect">
              <a:avLst/>
            </a:prstGeom>
            <a:noFill/>
          </p:spPr>
          <p:txBody>
            <a:bodyPr wrap="square" rtlCol="0">
              <a:spAutoFit/>
            </a:bodyPr>
            <a:lstStyle/>
            <a:p>
              <a:r>
                <a:rPr lang="en-GB" sz="2000" b="1" dirty="0">
                  <a:latin typeface="Century Gothic" panose="020B0502020202020204" pitchFamily="34" charset="0"/>
                </a:rPr>
                <a:t>?</a:t>
              </a:r>
            </a:p>
          </p:txBody>
        </p:sp>
        <p:sp>
          <p:nvSpPr>
            <p:cNvPr id="17" name="TextBox 16">
              <a:extLst>
                <a:ext uri="{FF2B5EF4-FFF2-40B4-BE49-F238E27FC236}">
                  <a16:creationId xmlns:a16="http://schemas.microsoft.com/office/drawing/2014/main" id="{7A70B759-443D-4E85-9E1D-169FC0EA04EC}"/>
                </a:ext>
              </a:extLst>
            </p:cNvPr>
            <p:cNvSpPr txBox="1"/>
            <p:nvPr/>
          </p:nvSpPr>
          <p:spPr>
            <a:xfrm>
              <a:off x="6031612" y="2563563"/>
              <a:ext cx="409429" cy="400111"/>
            </a:xfrm>
            <a:prstGeom prst="rect">
              <a:avLst/>
            </a:prstGeom>
            <a:noFill/>
          </p:spPr>
          <p:txBody>
            <a:bodyPr wrap="square" rtlCol="0">
              <a:spAutoFit/>
            </a:bodyPr>
            <a:lstStyle/>
            <a:p>
              <a:r>
                <a:rPr lang="en-GB" sz="2000" b="1" dirty="0">
                  <a:latin typeface="Century Gothic" panose="020B0502020202020204" pitchFamily="34" charset="0"/>
                </a:rPr>
                <a:t>?</a:t>
              </a:r>
            </a:p>
          </p:txBody>
        </p:sp>
      </p:grpSp>
      <p:sp>
        <p:nvSpPr>
          <p:cNvPr id="20" name="Rectangle: Rounded Corners 19">
            <a:extLst>
              <a:ext uri="{FF2B5EF4-FFF2-40B4-BE49-F238E27FC236}">
                <a16:creationId xmlns:a16="http://schemas.microsoft.com/office/drawing/2014/main" id="{FFDBBF11-186D-4B56-994C-4111F13120B3}"/>
              </a:ext>
            </a:extLst>
          </p:cNvPr>
          <p:cNvSpPr/>
          <p:nvPr/>
        </p:nvSpPr>
        <p:spPr>
          <a:xfrm>
            <a:off x="1331857" y="4209290"/>
            <a:ext cx="6480286" cy="8154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The larger rectangle has sides that are twice as long as the smaller one.</a:t>
            </a:r>
          </a:p>
        </p:txBody>
      </p:sp>
    </p:spTree>
    <p:extLst>
      <p:ext uri="{BB962C8B-B14F-4D97-AF65-F5344CB8AC3E}">
        <p14:creationId xmlns:p14="http://schemas.microsoft.com/office/powerpoint/2010/main" val="2647592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lvl="0" algn="ctr"/>
            <a:endParaRPr lang="en-GB" sz="2000" b="1" u="sng"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This rectangle has an area of 48cm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 What could the dimensions be? Include a range of possible answers.</a:t>
            </a:r>
          </a:p>
          <a:p>
            <a:pPr lvl="0" algn="ctr"/>
            <a:endParaRPr lang="en-GB" sz="24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6" name="Rectangle 5">
            <a:extLst>
              <a:ext uri="{FF2B5EF4-FFF2-40B4-BE49-F238E27FC236}">
                <a16:creationId xmlns:a16="http://schemas.microsoft.com/office/drawing/2014/main" id="{7FFCD87D-112B-4E89-AC70-0C75CAF2068E}"/>
              </a:ext>
            </a:extLst>
          </p:cNvPr>
          <p:cNvSpPr/>
          <p:nvPr/>
        </p:nvSpPr>
        <p:spPr>
          <a:xfrm>
            <a:off x="3362326" y="1994353"/>
            <a:ext cx="2419349" cy="2869294"/>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Area = 48cm</a:t>
            </a:r>
            <a:r>
              <a:rPr lang="en-GB" b="1" baseline="30000" dirty="0">
                <a:solidFill>
                  <a:schemeClr val="tx1"/>
                </a:solidFill>
                <a:latin typeface="Century Gothic" panose="020B0502020202020204" pitchFamily="34" charset="0"/>
              </a:rPr>
              <a:t>2</a:t>
            </a:r>
          </a:p>
        </p:txBody>
      </p:sp>
    </p:spTree>
    <p:extLst>
      <p:ext uri="{BB962C8B-B14F-4D97-AF65-F5344CB8AC3E}">
        <p14:creationId xmlns:p14="http://schemas.microsoft.com/office/powerpoint/2010/main" val="2374503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lvl="0" algn="ctr"/>
            <a:endParaRPr lang="en-GB" sz="2000" b="1" u="sng"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This rectangle has an area of 48cm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 What could the dimensions be? Include a range of possible answers.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Various answers, for example:</a:t>
            </a:r>
          </a:p>
          <a:p>
            <a:pPr algn="ctr"/>
            <a:r>
              <a:rPr lang="en-GB" sz="2000" b="1" dirty="0">
                <a:solidFill>
                  <a:srgbClr val="FF0000"/>
                </a:solidFill>
                <a:latin typeface="Century Gothic" panose="020B0502020202020204" pitchFamily="34" charset="0"/>
              </a:rPr>
              <a:t>8cm x 6cm, 24cm x 2cm, 12cm x 4cm</a:t>
            </a:r>
          </a:p>
          <a:p>
            <a:endParaRPr lang="en-GB" sz="2000" b="1" dirty="0">
              <a:solidFill>
                <a:schemeClr val="tx1"/>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a:p>
            <a:pPr lvl="0" algn="ctr"/>
            <a:endParaRPr lang="en-GB" sz="2400" b="1" u="sng" dirty="0">
              <a:solidFill>
                <a:prstClr val="black"/>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6" name="Rectangle 5">
            <a:extLst>
              <a:ext uri="{FF2B5EF4-FFF2-40B4-BE49-F238E27FC236}">
                <a16:creationId xmlns:a16="http://schemas.microsoft.com/office/drawing/2014/main" id="{7FFCD87D-112B-4E89-AC70-0C75CAF2068E}"/>
              </a:ext>
            </a:extLst>
          </p:cNvPr>
          <p:cNvSpPr/>
          <p:nvPr/>
        </p:nvSpPr>
        <p:spPr>
          <a:xfrm>
            <a:off x="3362325" y="1994353"/>
            <a:ext cx="2419349" cy="2869294"/>
          </a:xfrm>
          <a:prstGeom prst="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Area = 48cm</a:t>
            </a:r>
            <a:r>
              <a:rPr lang="en-GB" b="1" baseline="30000" dirty="0">
                <a:solidFill>
                  <a:schemeClr val="tx1"/>
                </a:solidFill>
                <a:latin typeface="Century Gothic" panose="020B0502020202020204" pitchFamily="34" charset="0"/>
              </a:rPr>
              <a:t>2</a:t>
            </a:r>
          </a:p>
        </p:txBody>
      </p:sp>
    </p:spTree>
    <p:extLst>
      <p:ext uri="{BB962C8B-B14F-4D97-AF65-F5344CB8AC3E}">
        <p14:creationId xmlns:p14="http://schemas.microsoft.com/office/powerpoint/2010/main" val="3329346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2" name="Picture 11">
            <a:extLst>
              <a:ext uri="{FF2B5EF4-FFF2-40B4-BE49-F238E27FC236}">
                <a16:creationId xmlns:a16="http://schemas.microsoft.com/office/drawing/2014/main" id="{63285092-279B-4440-932E-E0E7E1F60E3E}"/>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3" name="Rectangle 12">
            <a:extLst>
              <a:ext uri="{FF2B5EF4-FFF2-40B4-BE49-F238E27FC236}">
                <a16:creationId xmlns:a16="http://schemas.microsoft.com/office/drawing/2014/main" id="{F4891611-8C05-46B9-B62E-34458EDA4AA3}"/>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Max says,</a:t>
            </a:r>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r>
              <a:rPr lang="en-GB" sz="2000" b="1" dirty="0">
                <a:solidFill>
                  <a:schemeClr val="tx1"/>
                </a:solidFill>
                <a:latin typeface="Century Gothic" panose="020B0502020202020204" pitchFamily="34" charset="0"/>
              </a:rPr>
              <a:t>Explain Max’s mistake.</a:t>
            </a:r>
          </a:p>
          <a:p>
            <a:pPr lvl="0" algn="ctr"/>
            <a:endParaRPr lang="en-GB" sz="2400" b="1" u="sng"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F18BA7EB-6F88-4EB1-82DB-E9737276D9A5}"/>
              </a:ext>
            </a:extLst>
          </p:cNvPr>
          <p:cNvSpPr/>
          <p:nvPr/>
        </p:nvSpPr>
        <p:spPr>
          <a:xfrm>
            <a:off x="5831612" y="2918404"/>
            <a:ext cx="1800000" cy="1800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atin typeface="Century Gothic" panose="020B0502020202020204" pitchFamily="34" charset="0"/>
            </a:endParaRPr>
          </a:p>
        </p:txBody>
      </p:sp>
      <p:sp>
        <p:nvSpPr>
          <p:cNvPr id="15" name="TextBox 14">
            <a:extLst>
              <a:ext uri="{FF2B5EF4-FFF2-40B4-BE49-F238E27FC236}">
                <a16:creationId xmlns:a16="http://schemas.microsoft.com/office/drawing/2014/main" id="{283251A2-7979-4341-9013-C3F53F346E9C}"/>
              </a:ext>
            </a:extLst>
          </p:cNvPr>
          <p:cNvSpPr txBox="1"/>
          <p:nvPr/>
        </p:nvSpPr>
        <p:spPr>
          <a:xfrm rot="16200000">
            <a:off x="5222126" y="3618349"/>
            <a:ext cx="818862" cy="400110"/>
          </a:xfrm>
          <a:prstGeom prst="rect">
            <a:avLst/>
          </a:prstGeom>
          <a:noFill/>
        </p:spPr>
        <p:txBody>
          <a:bodyPr wrap="square" rtlCol="0">
            <a:spAutoFit/>
          </a:bodyPr>
          <a:lstStyle/>
          <a:p>
            <a:r>
              <a:rPr lang="en-GB" sz="2000" b="1" dirty="0">
                <a:latin typeface="Century Gothic" panose="020B0502020202020204" pitchFamily="34" charset="0"/>
              </a:rPr>
              <a:t>9cm</a:t>
            </a:r>
          </a:p>
        </p:txBody>
      </p:sp>
      <p:sp>
        <p:nvSpPr>
          <p:cNvPr id="16" name="Speech Bubble: Rectangle with Corners Rounded 15">
            <a:extLst>
              <a:ext uri="{FF2B5EF4-FFF2-40B4-BE49-F238E27FC236}">
                <a16:creationId xmlns:a16="http://schemas.microsoft.com/office/drawing/2014/main" id="{855AFF08-3FCB-4E35-A6B7-0286139DD577}"/>
              </a:ext>
            </a:extLst>
          </p:cNvPr>
          <p:cNvSpPr/>
          <p:nvPr/>
        </p:nvSpPr>
        <p:spPr>
          <a:xfrm>
            <a:off x="3200145" y="1496502"/>
            <a:ext cx="4345292" cy="818863"/>
          </a:xfrm>
          <a:prstGeom prst="wedgeRoundRectCallout">
            <a:avLst>
              <a:gd name="adj1" fmla="val -41074"/>
              <a:gd name="adj2" fmla="val 8183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The area of this rectangle is 36cm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a:t>
            </a:r>
            <a:endParaRPr lang="en-GB" sz="2000" b="1" baseline="30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558546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2" name="Picture 11">
            <a:extLst>
              <a:ext uri="{FF2B5EF4-FFF2-40B4-BE49-F238E27FC236}">
                <a16:creationId xmlns:a16="http://schemas.microsoft.com/office/drawing/2014/main" id="{63285092-279B-4440-932E-E0E7E1F60E3E}"/>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3" name="Rectangle 12">
            <a:extLst>
              <a:ext uri="{FF2B5EF4-FFF2-40B4-BE49-F238E27FC236}">
                <a16:creationId xmlns:a16="http://schemas.microsoft.com/office/drawing/2014/main" id="{F4891611-8C05-46B9-B62E-34458EDA4AA3}"/>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Max says,</a:t>
            </a:r>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r>
              <a:rPr lang="en-GB" sz="2000" b="1" dirty="0">
                <a:solidFill>
                  <a:schemeClr val="tx1"/>
                </a:solidFill>
                <a:latin typeface="Century Gothic" panose="020B0502020202020204" pitchFamily="34" charset="0"/>
              </a:rPr>
              <a:t>Explain Max’s mistake.</a:t>
            </a:r>
          </a:p>
          <a:p>
            <a:r>
              <a:rPr lang="en-GB" sz="2000" b="1" dirty="0">
                <a:solidFill>
                  <a:schemeClr val="tx1"/>
                </a:solidFill>
                <a:latin typeface="Century Gothic" panose="020B0502020202020204" pitchFamily="34" charset="0"/>
              </a:rPr>
              <a:t>Max has realised that the shape is a square, but…</a:t>
            </a:r>
          </a:p>
          <a:p>
            <a:endParaRPr lang="en-GB" sz="2000" b="1" dirty="0">
              <a:solidFill>
                <a:schemeClr val="tx1"/>
              </a:solidFill>
              <a:latin typeface="Century Gothic" panose="020B0502020202020204" pitchFamily="34" charset="0"/>
            </a:endParaRPr>
          </a:p>
          <a:p>
            <a:pPr lvl="0" algn="ctr"/>
            <a:endParaRPr lang="en-GB" sz="2400" b="1" u="sng"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F18BA7EB-6F88-4EB1-82DB-E9737276D9A5}"/>
              </a:ext>
            </a:extLst>
          </p:cNvPr>
          <p:cNvSpPr/>
          <p:nvPr/>
        </p:nvSpPr>
        <p:spPr>
          <a:xfrm>
            <a:off x="5831612" y="2918404"/>
            <a:ext cx="1800000" cy="1800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atin typeface="Century Gothic" panose="020B0502020202020204" pitchFamily="34" charset="0"/>
            </a:endParaRPr>
          </a:p>
        </p:txBody>
      </p:sp>
      <p:sp>
        <p:nvSpPr>
          <p:cNvPr id="15" name="TextBox 14">
            <a:extLst>
              <a:ext uri="{FF2B5EF4-FFF2-40B4-BE49-F238E27FC236}">
                <a16:creationId xmlns:a16="http://schemas.microsoft.com/office/drawing/2014/main" id="{283251A2-7979-4341-9013-C3F53F346E9C}"/>
              </a:ext>
            </a:extLst>
          </p:cNvPr>
          <p:cNvSpPr txBox="1"/>
          <p:nvPr/>
        </p:nvSpPr>
        <p:spPr>
          <a:xfrm rot="16200000">
            <a:off x="5222126" y="3618349"/>
            <a:ext cx="818862" cy="400110"/>
          </a:xfrm>
          <a:prstGeom prst="rect">
            <a:avLst/>
          </a:prstGeom>
          <a:noFill/>
        </p:spPr>
        <p:txBody>
          <a:bodyPr wrap="square" rtlCol="0">
            <a:spAutoFit/>
          </a:bodyPr>
          <a:lstStyle/>
          <a:p>
            <a:r>
              <a:rPr lang="en-GB" sz="2000" b="1" dirty="0">
                <a:latin typeface="Century Gothic" panose="020B0502020202020204" pitchFamily="34" charset="0"/>
              </a:rPr>
              <a:t>9cm</a:t>
            </a:r>
          </a:p>
        </p:txBody>
      </p:sp>
      <p:sp>
        <p:nvSpPr>
          <p:cNvPr id="16" name="Speech Bubble: Rectangle with Corners Rounded 15">
            <a:extLst>
              <a:ext uri="{FF2B5EF4-FFF2-40B4-BE49-F238E27FC236}">
                <a16:creationId xmlns:a16="http://schemas.microsoft.com/office/drawing/2014/main" id="{855AFF08-3FCB-4E35-A6B7-0286139DD577}"/>
              </a:ext>
            </a:extLst>
          </p:cNvPr>
          <p:cNvSpPr/>
          <p:nvPr/>
        </p:nvSpPr>
        <p:spPr>
          <a:xfrm>
            <a:off x="3200145" y="1496502"/>
            <a:ext cx="4345292" cy="818863"/>
          </a:xfrm>
          <a:prstGeom prst="wedgeRoundRectCallout">
            <a:avLst>
              <a:gd name="adj1" fmla="val -41074"/>
              <a:gd name="adj2" fmla="val 8183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The area of this rectangle is 36cm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a:t>
            </a:r>
            <a:endParaRPr lang="en-GB" sz="2000" b="1" baseline="30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17632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2" name="Picture 11">
            <a:extLst>
              <a:ext uri="{FF2B5EF4-FFF2-40B4-BE49-F238E27FC236}">
                <a16:creationId xmlns:a16="http://schemas.microsoft.com/office/drawing/2014/main" id="{63285092-279B-4440-932E-E0E7E1F60E3E}"/>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3" name="Rectangle 12">
            <a:extLst>
              <a:ext uri="{FF2B5EF4-FFF2-40B4-BE49-F238E27FC236}">
                <a16:creationId xmlns:a16="http://schemas.microsoft.com/office/drawing/2014/main" id="{F4891611-8C05-46B9-B62E-34458EDA4AA3}"/>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Max says,</a:t>
            </a:r>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endParaRPr lang="en-GB" sz="2400" b="1" dirty="0">
              <a:latin typeface="Century Gothic" panose="020B0502020202020204" pitchFamily="34" charset="0"/>
            </a:endParaRPr>
          </a:p>
          <a:p>
            <a:r>
              <a:rPr lang="en-GB" sz="2000" b="1" dirty="0">
                <a:solidFill>
                  <a:schemeClr val="tx1"/>
                </a:solidFill>
                <a:latin typeface="Century Gothic" panose="020B0502020202020204" pitchFamily="34" charset="0"/>
              </a:rPr>
              <a:t>Explain Max’s mistake.</a:t>
            </a:r>
          </a:p>
          <a:p>
            <a:r>
              <a:rPr lang="en-GB" sz="2000" b="1" dirty="0">
                <a:solidFill>
                  <a:srgbClr val="FF0000"/>
                </a:solidFill>
                <a:latin typeface="Century Gothic" panose="020B0502020202020204" pitchFamily="34" charset="0"/>
              </a:rPr>
              <a:t>Max has realised that the shape is a square, but he has added together all the sides instead of multiplying them.</a:t>
            </a:r>
          </a:p>
          <a:p>
            <a:r>
              <a:rPr lang="en-GB" sz="2000" b="1" dirty="0">
                <a:solidFill>
                  <a:srgbClr val="FF0000"/>
                </a:solidFill>
                <a:latin typeface="Century Gothic" panose="020B0502020202020204" pitchFamily="34" charset="0"/>
              </a:rPr>
              <a:t>The correct answer is 9cm x 9cm = 81cm</a:t>
            </a:r>
            <a:r>
              <a:rPr lang="en-GB" sz="2000" b="1" baseline="30000" dirty="0">
                <a:solidFill>
                  <a:srgbClr val="FF0000"/>
                </a:solidFill>
                <a:latin typeface="Century Gothic" panose="020B0502020202020204" pitchFamily="34" charset="0"/>
              </a:rPr>
              <a:t>2</a:t>
            </a:r>
            <a:r>
              <a:rPr lang="en-GB" sz="2000" b="1" dirty="0">
                <a:solidFill>
                  <a:srgbClr val="FF0000"/>
                </a:solidFill>
                <a:latin typeface="Century Gothic" panose="020B0502020202020204" pitchFamily="34" charset="0"/>
              </a:rPr>
              <a:t>.</a:t>
            </a:r>
          </a:p>
          <a:p>
            <a:endParaRPr lang="en-GB" sz="2000" b="1" dirty="0">
              <a:solidFill>
                <a:schemeClr val="tx1"/>
              </a:solidFill>
              <a:latin typeface="Century Gothic" panose="020B0502020202020204" pitchFamily="34" charset="0"/>
            </a:endParaRPr>
          </a:p>
          <a:p>
            <a:pPr lvl="0" algn="ctr"/>
            <a:endParaRPr lang="en-GB" sz="2400" b="1" u="sng"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F18BA7EB-6F88-4EB1-82DB-E9737276D9A5}"/>
              </a:ext>
            </a:extLst>
          </p:cNvPr>
          <p:cNvSpPr/>
          <p:nvPr/>
        </p:nvSpPr>
        <p:spPr>
          <a:xfrm>
            <a:off x="5831612" y="2918404"/>
            <a:ext cx="1800000" cy="1800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atin typeface="Century Gothic" panose="020B0502020202020204" pitchFamily="34" charset="0"/>
            </a:endParaRPr>
          </a:p>
        </p:txBody>
      </p:sp>
      <p:sp>
        <p:nvSpPr>
          <p:cNvPr id="15" name="TextBox 14">
            <a:extLst>
              <a:ext uri="{FF2B5EF4-FFF2-40B4-BE49-F238E27FC236}">
                <a16:creationId xmlns:a16="http://schemas.microsoft.com/office/drawing/2014/main" id="{283251A2-7979-4341-9013-C3F53F346E9C}"/>
              </a:ext>
            </a:extLst>
          </p:cNvPr>
          <p:cNvSpPr txBox="1"/>
          <p:nvPr/>
        </p:nvSpPr>
        <p:spPr>
          <a:xfrm rot="16200000">
            <a:off x="5222126" y="3618349"/>
            <a:ext cx="818862" cy="400110"/>
          </a:xfrm>
          <a:prstGeom prst="rect">
            <a:avLst/>
          </a:prstGeom>
          <a:noFill/>
        </p:spPr>
        <p:txBody>
          <a:bodyPr wrap="square" rtlCol="0">
            <a:spAutoFit/>
          </a:bodyPr>
          <a:lstStyle/>
          <a:p>
            <a:r>
              <a:rPr lang="en-GB" sz="2000" b="1" dirty="0">
                <a:latin typeface="Century Gothic" panose="020B0502020202020204" pitchFamily="34" charset="0"/>
              </a:rPr>
              <a:t>9cm</a:t>
            </a:r>
          </a:p>
        </p:txBody>
      </p:sp>
      <p:sp>
        <p:nvSpPr>
          <p:cNvPr id="16" name="Speech Bubble: Rectangle with Corners Rounded 15">
            <a:extLst>
              <a:ext uri="{FF2B5EF4-FFF2-40B4-BE49-F238E27FC236}">
                <a16:creationId xmlns:a16="http://schemas.microsoft.com/office/drawing/2014/main" id="{855AFF08-3FCB-4E35-A6B7-0286139DD577}"/>
              </a:ext>
            </a:extLst>
          </p:cNvPr>
          <p:cNvSpPr/>
          <p:nvPr/>
        </p:nvSpPr>
        <p:spPr>
          <a:xfrm>
            <a:off x="3200145" y="1496502"/>
            <a:ext cx="4345292" cy="818863"/>
          </a:xfrm>
          <a:prstGeom prst="wedgeRoundRectCallout">
            <a:avLst>
              <a:gd name="adj1" fmla="val -41074"/>
              <a:gd name="adj2" fmla="val 8183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The area of this rectangle is 36cm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a:t>
            </a:r>
            <a:endParaRPr lang="en-GB" sz="2000" b="1" baseline="30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563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27814" y="6454317"/>
            <a:ext cx="1231337" cy="403587"/>
            <a:chOff x="36360" y="6454317"/>
            <a:chExt cx="1231337"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36360"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Autumn Block 5 – Area and Perimeter</a:t>
            </a:r>
            <a:br>
              <a:rPr lang="en-GB" sz="1600" b="1" dirty="0">
                <a:solidFill>
                  <a:schemeClr val="bg2">
                    <a:lumMod val="50000"/>
                  </a:schemeClr>
                </a:solidFill>
                <a:latin typeface="Century Gothic" panose="020B0502020202020204" pitchFamily="34" charset="0"/>
              </a:rPr>
            </a:br>
            <a:endParaRPr lang="en-GB" sz="16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4: Area of Rectangles</a:t>
            </a:r>
          </a:p>
          <a:p>
            <a:pPr lvl="0" fontAlgn="base">
              <a:defRPr/>
            </a:pPr>
            <a:endParaRPr lang="en-GB" sz="1400"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3855900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r>
              <a:rPr lang="en-GB" sz="2000" b="1" u="sng" dirty="0">
                <a:solidFill>
                  <a:schemeClr val="tx1"/>
                </a:solidFill>
                <a:latin typeface="Century Gothic" panose="020B0502020202020204" pitchFamily="34" charset="0"/>
              </a:rPr>
              <a:t> </a:t>
            </a:r>
          </a:p>
          <a:p>
            <a:pPr lvl="0" algn="ctr"/>
            <a:r>
              <a:rPr lang="en-GB" sz="2000" b="1" dirty="0">
                <a:solidFill>
                  <a:schemeClr val="tx1"/>
                </a:solidFill>
                <a:latin typeface="Century Gothic" panose="020B0502020202020204" pitchFamily="34" charset="0"/>
              </a:rPr>
              <a:t>All these rectangles have a perimeter of 36cm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a:t>
            </a: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Find the missing lengths.</a:t>
            </a:r>
          </a:p>
          <a:p>
            <a:pPr lvl="0" algn="ctr"/>
            <a:endParaRPr lang="en-GB" sz="2400" b="1" u="sng"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2" name="Rectangle 1">
            <a:extLst>
              <a:ext uri="{FF2B5EF4-FFF2-40B4-BE49-F238E27FC236}">
                <a16:creationId xmlns:a16="http://schemas.microsoft.com/office/drawing/2014/main" id="{7A2002A4-681F-4C1D-8FAE-EB3F747E6E81}"/>
              </a:ext>
            </a:extLst>
          </p:cNvPr>
          <p:cNvSpPr/>
          <p:nvPr/>
        </p:nvSpPr>
        <p:spPr>
          <a:xfrm>
            <a:off x="665151" y="2176272"/>
            <a:ext cx="2542032" cy="125272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3823AD2-F118-46E6-B767-3238B69CBEFB}"/>
              </a:ext>
            </a:extLst>
          </p:cNvPr>
          <p:cNvSpPr/>
          <p:nvPr/>
        </p:nvSpPr>
        <p:spPr>
          <a:xfrm rot="5400000">
            <a:off x="3300984" y="2691654"/>
            <a:ext cx="2542032" cy="69745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7E427F7E-B2E9-45ED-9B63-7523114F15C2}"/>
              </a:ext>
            </a:extLst>
          </p:cNvPr>
          <p:cNvSpPr/>
          <p:nvPr/>
        </p:nvSpPr>
        <p:spPr>
          <a:xfrm>
            <a:off x="6245706" y="2176272"/>
            <a:ext cx="1818894" cy="181800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0EF1F5A1-7746-4921-8D3F-728E613DE0E1}"/>
              </a:ext>
            </a:extLst>
          </p:cNvPr>
          <p:cNvSpPr txBox="1"/>
          <p:nvPr/>
        </p:nvSpPr>
        <p:spPr>
          <a:xfrm>
            <a:off x="1615844" y="1837718"/>
            <a:ext cx="633445" cy="338554"/>
          </a:xfrm>
          <a:prstGeom prst="rect">
            <a:avLst/>
          </a:prstGeom>
          <a:noFill/>
        </p:spPr>
        <p:txBody>
          <a:bodyPr wrap="square" rtlCol="0">
            <a:spAutoFit/>
          </a:bodyPr>
          <a:lstStyle/>
          <a:p>
            <a:r>
              <a:rPr lang="en-GB" sz="1600" b="1" dirty="0">
                <a:latin typeface="Century Gothic" panose="020B0502020202020204" pitchFamily="34" charset="0"/>
              </a:rPr>
              <a:t>9cm</a:t>
            </a:r>
          </a:p>
        </p:txBody>
      </p:sp>
      <p:sp>
        <p:nvSpPr>
          <p:cNvPr id="11" name="TextBox 10">
            <a:extLst>
              <a:ext uri="{FF2B5EF4-FFF2-40B4-BE49-F238E27FC236}">
                <a16:creationId xmlns:a16="http://schemas.microsoft.com/office/drawing/2014/main" id="{A98E652A-5DDE-4415-9931-33743C47ADFE}"/>
              </a:ext>
            </a:extLst>
          </p:cNvPr>
          <p:cNvSpPr txBox="1"/>
          <p:nvPr/>
        </p:nvSpPr>
        <p:spPr>
          <a:xfrm rot="16200000">
            <a:off x="3634219" y="2727452"/>
            <a:ext cx="808560" cy="338554"/>
          </a:xfrm>
          <a:prstGeom prst="rect">
            <a:avLst/>
          </a:prstGeom>
          <a:noFill/>
        </p:spPr>
        <p:txBody>
          <a:bodyPr wrap="square" rtlCol="0">
            <a:spAutoFit/>
          </a:bodyPr>
          <a:lstStyle/>
          <a:p>
            <a:r>
              <a:rPr lang="en-GB" sz="1600" b="1" dirty="0">
                <a:latin typeface="Century Gothic" panose="020B0502020202020204" pitchFamily="34" charset="0"/>
              </a:rPr>
              <a:t>12cm</a:t>
            </a:r>
          </a:p>
        </p:txBody>
      </p:sp>
      <p:sp>
        <p:nvSpPr>
          <p:cNvPr id="12" name="TextBox 11">
            <a:extLst>
              <a:ext uri="{FF2B5EF4-FFF2-40B4-BE49-F238E27FC236}">
                <a16:creationId xmlns:a16="http://schemas.microsoft.com/office/drawing/2014/main" id="{64631856-5BF8-44F6-8AE5-B589B0E04ACC}"/>
              </a:ext>
            </a:extLst>
          </p:cNvPr>
          <p:cNvSpPr txBox="1"/>
          <p:nvPr/>
        </p:nvSpPr>
        <p:spPr>
          <a:xfrm>
            <a:off x="6894711" y="1837718"/>
            <a:ext cx="633445" cy="338554"/>
          </a:xfrm>
          <a:prstGeom prst="rect">
            <a:avLst/>
          </a:prstGeom>
          <a:noFill/>
        </p:spPr>
        <p:txBody>
          <a:bodyPr wrap="square" rtlCol="0">
            <a:spAutoFit/>
          </a:bodyPr>
          <a:lstStyle/>
          <a:p>
            <a:r>
              <a:rPr lang="en-GB" sz="1600" b="1" dirty="0">
                <a:latin typeface="Century Gothic" panose="020B0502020202020204" pitchFamily="34" charset="0"/>
              </a:rPr>
              <a:t>6cm</a:t>
            </a:r>
          </a:p>
        </p:txBody>
      </p:sp>
    </p:spTree>
    <p:extLst>
      <p:ext uri="{BB962C8B-B14F-4D97-AF65-F5344CB8AC3E}">
        <p14:creationId xmlns:p14="http://schemas.microsoft.com/office/powerpoint/2010/main" val="4156136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r>
              <a:rPr lang="en-GB" sz="2000" b="1" u="sng" dirty="0">
                <a:solidFill>
                  <a:schemeClr val="tx1"/>
                </a:solidFill>
                <a:latin typeface="Century Gothic" panose="020B0502020202020204" pitchFamily="34" charset="0"/>
              </a:rPr>
              <a:t> </a:t>
            </a:r>
          </a:p>
          <a:p>
            <a:pPr lvl="0" algn="ctr"/>
            <a:r>
              <a:rPr lang="en-GB" sz="2000" b="1" dirty="0">
                <a:solidFill>
                  <a:schemeClr val="tx1"/>
                </a:solidFill>
                <a:latin typeface="Century Gothic" panose="020B0502020202020204" pitchFamily="34" charset="0"/>
              </a:rPr>
              <a:t>All these rectangles have a perimeter of 36cm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a:t>
            </a: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Find the missing lengths.</a:t>
            </a:r>
          </a:p>
          <a:p>
            <a:pPr lvl="0" algn="ctr"/>
            <a:endParaRPr lang="en-GB" sz="2400" b="1" u="sng"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2" name="Rectangle 1">
            <a:extLst>
              <a:ext uri="{FF2B5EF4-FFF2-40B4-BE49-F238E27FC236}">
                <a16:creationId xmlns:a16="http://schemas.microsoft.com/office/drawing/2014/main" id="{7A2002A4-681F-4C1D-8FAE-EB3F747E6E81}"/>
              </a:ext>
            </a:extLst>
          </p:cNvPr>
          <p:cNvSpPr/>
          <p:nvPr/>
        </p:nvSpPr>
        <p:spPr>
          <a:xfrm>
            <a:off x="665151" y="2176272"/>
            <a:ext cx="2542032" cy="125272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3823AD2-F118-46E6-B767-3238B69CBEFB}"/>
              </a:ext>
            </a:extLst>
          </p:cNvPr>
          <p:cNvSpPr/>
          <p:nvPr/>
        </p:nvSpPr>
        <p:spPr>
          <a:xfrm rot="5400000">
            <a:off x="3300984" y="2691654"/>
            <a:ext cx="2542032" cy="69745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7E427F7E-B2E9-45ED-9B63-7523114F15C2}"/>
              </a:ext>
            </a:extLst>
          </p:cNvPr>
          <p:cNvSpPr/>
          <p:nvPr/>
        </p:nvSpPr>
        <p:spPr>
          <a:xfrm>
            <a:off x="6245706" y="2176272"/>
            <a:ext cx="1818894" cy="181800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0EF1F5A1-7746-4921-8D3F-728E613DE0E1}"/>
              </a:ext>
            </a:extLst>
          </p:cNvPr>
          <p:cNvSpPr txBox="1"/>
          <p:nvPr/>
        </p:nvSpPr>
        <p:spPr>
          <a:xfrm>
            <a:off x="1615844" y="1837718"/>
            <a:ext cx="633445" cy="338554"/>
          </a:xfrm>
          <a:prstGeom prst="rect">
            <a:avLst/>
          </a:prstGeom>
          <a:noFill/>
        </p:spPr>
        <p:txBody>
          <a:bodyPr wrap="square" rtlCol="0">
            <a:spAutoFit/>
          </a:bodyPr>
          <a:lstStyle/>
          <a:p>
            <a:r>
              <a:rPr lang="en-GB" sz="1600" b="1" dirty="0">
                <a:latin typeface="Century Gothic" panose="020B0502020202020204" pitchFamily="34" charset="0"/>
              </a:rPr>
              <a:t>9cm</a:t>
            </a:r>
          </a:p>
        </p:txBody>
      </p:sp>
      <p:sp>
        <p:nvSpPr>
          <p:cNvPr id="12" name="TextBox 11">
            <a:extLst>
              <a:ext uri="{FF2B5EF4-FFF2-40B4-BE49-F238E27FC236}">
                <a16:creationId xmlns:a16="http://schemas.microsoft.com/office/drawing/2014/main" id="{64631856-5BF8-44F6-8AE5-B589B0E04ACC}"/>
              </a:ext>
            </a:extLst>
          </p:cNvPr>
          <p:cNvSpPr txBox="1"/>
          <p:nvPr/>
        </p:nvSpPr>
        <p:spPr>
          <a:xfrm>
            <a:off x="6894711" y="1837718"/>
            <a:ext cx="633445" cy="338554"/>
          </a:xfrm>
          <a:prstGeom prst="rect">
            <a:avLst/>
          </a:prstGeom>
          <a:noFill/>
        </p:spPr>
        <p:txBody>
          <a:bodyPr wrap="square" rtlCol="0">
            <a:spAutoFit/>
          </a:bodyPr>
          <a:lstStyle/>
          <a:p>
            <a:r>
              <a:rPr lang="en-GB" sz="1600" b="1" dirty="0">
                <a:latin typeface="Century Gothic" panose="020B0502020202020204" pitchFamily="34" charset="0"/>
              </a:rPr>
              <a:t>6cm</a:t>
            </a:r>
          </a:p>
        </p:txBody>
      </p:sp>
      <p:sp>
        <p:nvSpPr>
          <p:cNvPr id="13" name="TextBox 12">
            <a:extLst>
              <a:ext uri="{FF2B5EF4-FFF2-40B4-BE49-F238E27FC236}">
                <a16:creationId xmlns:a16="http://schemas.microsoft.com/office/drawing/2014/main" id="{498FC694-A17F-4E0A-BF67-678F005F904B}"/>
              </a:ext>
            </a:extLst>
          </p:cNvPr>
          <p:cNvSpPr txBox="1"/>
          <p:nvPr/>
        </p:nvSpPr>
        <p:spPr>
          <a:xfrm rot="16200000">
            <a:off x="157483" y="2624003"/>
            <a:ext cx="633445" cy="338554"/>
          </a:xfrm>
          <a:prstGeom prst="rect">
            <a:avLst/>
          </a:prstGeom>
          <a:noFill/>
        </p:spPr>
        <p:txBody>
          <a:bodyPr wrap="square" rtlCol="0">
            <a:spAutoFit/>
          </a:bodyPr>
          <a:lstStyle/>
          <a:p>
            <a:r>
              <a:rPr lang="en-GB" sz="1600" b="1" dirty="0">
                <a:solidFill>
                  <a:srgbClr val="FF0000"/>
                </a:solidFill>
                <a:latin typeface="Century Gothic" panose="020B0502020202020204" pitchFamily="34" charset="0"/>
              </a:rPr>
              <a:t>4cm</a:t>
            </a:r>
          </a:p>
        </p:txBody>
      </p:sp>
      <p:sp>
        <p:nvSpPr>
          <p:cNvPr id="14" name="TextBox 13">
            <a:extLst>
              <a:ext uri="{FF2B5EF4-FFF2-40B4-BE49-F238E27FC236}">
                <a16:creationId xmlns:a16="http://schemas.microsoft.com/office/drawing/2014/main" id="{B4FDCEC1-1E5E-43D0-A529-ED3CCF6A6481}"/>
              </a:ext>
            </a:extLst>
          </p:cNvPr>
          <p:cNvSpPr txBox="1"/>
          <p:nvPr/>
        </p:nvSpPr>
        <p:spPr>
          <a:xfrm>
            <a:off x="4255277" y="1430810"/>
            <a:ext cx="633445" cy="338554"/>
          </a:xfrm>
          <a:prstGeom prst="rect">
            <a:avLst/>
          </a:prstGeom>
          <a:noFill/>
        </p:spPr>
        <p:txBody>
          <a:bodyPr wrap="square" rtlCol="0">
            <a:spAutoFit/>
          </a:bodyPr>
          <a:lstStyle/>
          <a:p>
            <a:r>
              <a:rPr lang="en-GB" sz="1600" b="1" dirty="0">
                <a:solidFill>
                  <a:srgbClr val="FF0000"/>
                </a:solidFill>
                <a:latin typeface="Century Gothic" panose="020B0502020202020204" pitchFamily="34" charset="0"/>
              </a:rPr>
              <a:t>3cm</a:t>
            </a:r>
          </a:p>
        </p:txBody>
      </p:sp>
      <p:sp>
        <p:nvSpPr>
          <p:cNvPr id="15" name="TextBox 14">
            <a:extLst>
              <a:ext uri="{FF2B5EF4-FFF2-40B4-BE49-F238E27FC236}">
                <a16:creationId xmlns:a16="http://schemas.microsoft.com/office/drawing/2014/main" id="{13567C03-F0EC-487F-A466-AF739F0A2A65}"/>
              </a:ext>
            </a:extLst>
          </p:cNvPr>
          <p:cNvSpPr txBox="1"/>
          <p:nvPr/>
        </p:nvSpPr>
        <p:spPr>
          <a:xfrm rot="16200000">
            <a:off x="5762013" y="2871102"/>
            <a:ext cx="633445" cy="338554"/>
          </a:xfrm>
          <a:prstGeom prst="rect">
            <a:avLst/>
          </a:prstGeom>
          <a:noFill/>
        </p:spPr>
        <p:txBody>
          <a:bodyPr wrap="square" rtlCol="0">
            <a:spAutoFit/>
          </a:bodyPr>
          <a:lstStyle/>
          <a:p>
            <a:r>
              <a:rPr lang="en-GB" sz="1600" b="1" dirty="0">
                <a:solidFill>
                  <a:srgbClr val="FF0000"/>
                </a:solidFill>
                <a:latin typeface="Century Gothic" panose="020B0502020202020204" pitchFamily="34" charset="0"/>
              </a:rPr>
              <a:t>6cm</a:t>
            </a:r>
          </a:p>
        </p:txBody>
      </p:sp>
      <p:sp>
        <p:nvSpPr>
          <p:cNvPr id="16" name="TextBox 15">
            <a:extLst>
              <a:ext uri="{FF2B5EF4-FFF2-40B4-BE49-F238E27FC236}">
                <a16:creationId xmlns:a16="http://schemas.microsoft.com/office/drawing/2014/main" id="{45523B8A-8DD7-4C87-807D-CCB2430035D4}"/>
              </a:ext>
            </a:extLst>
          </p:cNvPr>
          <p:cNvSpPr txBox="1"/>
          <p:nvPr/>
        </p:nvSpPr>
        <p:spPr>
          <a:xfrm rot="16200000">
            <a:off x="3634219" y="2727452"/>
            <a:ext cx="808560" cy="338554"/>
          </a:xfrm>
          <a:prstGeom prst="rect">
            <a:avLst/>
          </a:prstGeom>
          <a:noFill/>
        </p:spPr>
        <p:txBody>
          <a:bodyPr wrap="square" rtlCol="0">
            <a:spAutoFit/>
          </a:bodyPr>
          <a:lstStyle/>
          <a:p>
            <a:r>
              <a:rPr lang="en-GB" sz="1600" b="1" dirty="0">
                <a:latin typeface="Century Gothic" panose="020B0502020202020204" pitchFamily="34" charset="0"/>
              </a:rPr>
              <a:t>12cm</a:t>
            </a:r>
          </a:p>
        </p:txBody>
      </p:sp>
    </p:spTree>
    <p:extLst>
      <p:ext uri="{BB962C8B-B14F-4D97-AF65-F5344CB8AC3E}">
        <p14:creationId xmlns:p14="http://schemas.microsoft.com/office/powerpoint/2010/main" val="107734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shape so that the rectangle has an area of 40cm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a:t>
            </a:r>
            <a:endParaRPr lang="en-GB" sz="2000" b="1" u="sng"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9" name="Table 8">
            <a:extLst>
              <a:ext uri="{FF2B5EF4-FFF2-40B4-BE49-F238E27FC236}">
                <a16:creationId xmlns:a16="http://schemas.microsoft.com/office/drawing/2014/main" id="{A7C3CE4E-BC88-42C0-B428-6D456F76E945}"/>
              </a:ext>
            </a:extLst>
          </p:cNvPr>
          <p:cNvGraphicFramePr>
            <a:graphicFrameLocks noGrp="1"/>
          </p:cNvGraphicFramePr>
          <p:nvPr>
            <p:extLst>
              <p:ext uri="{D42A27DB-BD31-4B8C-83A1-F6EECF244321}">
                <p14:modId xmlns:p14="http://schemas.microsoft.com/office/powerpoint/2010/main" val="3746249570"/>
              </p:ext>
            </p:extLst>
          </p:nvPr>
        </p:nvGraphicFramePr>
        <p:xfrm>
          <a:off x="2372680" y="1682402"/>
          <a:ext cx="4398640" cy="3570064"/>
        </p:xfrm>
        <a:graphic>
          <a:graphicData uri="http://schemas.openxmlformats.org/drawingml/2006/table">
            <a:tbl>
              <a:tblPr firstRow="1" bandRow="1">
                <a:tableStyleId>{5940675A-B579-460E-94D1-54222C63F5DA}</a:tableStyleId>
              </a:tblPr>
              <a:tblGrid>
                <a:gridCol w="439864">
                  <a:extLst>
                    <a:ext uri="{9D8B030D-6E8A-4147-A177-3AD203B41FA5}">
                      <a16:colId xmlns:a16="http://schemas.microsoft.com/office/drawing/2014/main" val="3383445761"/>
                    </a:ext>
                  </a:extLst>
                </a:gridCol>
                <a:gridCol w="439864">
                  <a:extLst>
                    <a:ext uri="{9D8B030D-6E8A-4147-A177-3AD203B41FA5}">
                      <a16:colId xmlns:a16="http://schemas.microsoft.com/office/drawing/2014/main" val="3106634471"/>
                    </a:ext>
                  </a:extLst>
                </a:gridCol>
                <a:gridCol w="439864">
                  <a:extLst>
                    <a:ext uri="{9D8B030D-6E8A-4147-A177-3AD203B41FA5}">
                      <a16:colId xmlns:a16="http://schemas.microsoft.com/office/drawing/2014/main" val="1324201623"/>
                    </a:ext>
                  </a:extLst>
                </a:gridCol>
                <a:gridCol w="439864">
                  <a:extLst>
                    <a:ext uri="{9D8B030D-6E8A-4147-A177-3AD203B41FA5}">
                      <a16:colId xmlns:a16="http://schemas.microsoft.com/office/drawing/2014/main" val="3507115561"/>
                    </a:ext>
                  </a:extLst>
                </a:gridCol>
                <a:gridCol w="439864">
                  <a:extLst>
                    <a:ext uri="{9D8B030D-6E8A-4147-A177-3AD203B41FA5}">
                      <a16:colId xmlns:a16="http://schemas.microsoft.com/office/drawing/2014/main" val="1123195766"/>
                    </a:ext>
                  </a:extLst>
                </a:gridCol>
                <a:gridCol w="439864">
                  <a:extLst>
                    <a:ext uri="{9D8B030D-6E8A-4147-A177-3AD203B41FA5}">
                      <a16:colId xmlns:a16="http://schemas.microsoft.com/office/drawing/2014/main" val="2392265226"/>
                    </a:ext>
                  </a:extLst>
                </a:gridCol>
                <a:gridCol w="439864">
                  <a:extLst>
                    <a:ext uri="{9D8B030D-6E8A-4147-A177-3AD203B41FA5}">
                      <a16:colId xmlns:a16="http://schemas.microsoft.com/office/drawing/2014/main" val="4122937543"/>
                    </a:ext>
                  </a:extLst>
                </a:gridCol>
                <a:gridCol w="439864">
                  <a:extLst>
                    <a:ext uri="{9D8B030D-6E8A-4147-A177-3AD203B41FA5}">
                      <a16:colId xmlns:a16="http://schemas.microsoft.com/office/drawing/2014/main" val="946714521"/>
                    </a:ext>
                  </a:extLst>
                </a:gridCol>
                <a:gridCol w="439864">
                  <a:extLst>
                    <a:ext uri="{9D8B030D-6E8A-4147-A177-3AD203B41FA5}">
                      <a16:colId xmlns:a16="http://schemas.microsoft.com/office/drawing/2014/main" val="2430049408"/>
                    </a:ext>
                  </a:extLst>
                </a:gridCol>
                <a:gridCol w="439864">
                  <a:extLst>
                    <a:ext uri="{9D8B030D-6E8A-4147-A177-3AD203B41FA5}">
                      <a16:colId xmlns:a16="http://schemas.microsoft.com/office/drawing/2014/main" val="2004644936"/>
                    </a:ext>
                  </a:extLst>
                </a:gridCol>
              </a:tblGrid>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6075902"/>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7844059"/>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1866622"/>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07250064"/>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71583872"/>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16108588"/>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56711674"/>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170548118"/>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shape so that the rectangle has an area of 40cm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5cm x 8cm = 40cm</a:t>
            </a:r>
            <a:r>
              <a:rPr lang="en-GB" sz="2000" b="1" baseline="30000" dirty="0">
                <a:solidFill>
                  <a:srgbClr val="FF0000"/>
                </a:solidFill>
                <a:latin typeface="Century Gothic" panose="020B0502020202020204" pitchFamily="34" charset="0"/>
              </a:rPr>
              <a:t>2</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9" name="Table 8">
            <a:extLst>
              <a:ext uri="{FF2B5EF4-FFF2-40B4-BE49-F238E27FC236}">
                <a16:creationId xmlns:a16="http://schemas.microsoft.com/office/drawing/2014/main" id="{A7C3CE4E-BC88-42C0-B428-6D456F76E945}"/>
              </a:ext>
            </a:extLst>
          </p:cNvPr>
          <p:cNvGraphicFramePr>
            <a:graphicFrameLocks noGrp="1"/>
          </p:cNvGraphicFramePr>
          <p:nvPr>
            <p:extLst>
              <p:ext uri="{D42A27DB-BD31-4B8C-83A1-F6EECF244321}">
                <p14:modId xmlns:p14="http://schemas.microsoft.com/office/powerpoint/2010/main" val="2342486303"/>
              </p:ext>
            </p:extLst>
          </p:nvPr>
        </p:nvGraphicFramePr>
        <p:xfrm>
          <a:off x="2372680" y="1682402"/>
          <a:ext cx="4398640" cy="3570064"/>
        </p:xfrm>
        <a:graphic>
          <a:graphicData uri="http://schemas.openxmlformats.org/drawingml/2006/table">
            <a:tbl>
              <a:tblPr firstRow="1" bandRow="1">
                <a:tableStyleId>{5940675A-B579-460E-94D1-54222C63F5DA}</a:tableStyleId>
              </a:tblPr>
              <a:tblGrid>
                <a:gridCol w="439864">
                  <a:extLst>
                    <a:ext uri="{9D8B030D-6E8A-4147-A177-3AD203B41FA5}">
                      <a16:colId xmlns:a16="http://schemas.microsoft.com/office/drawing/2014/main" val="3383445761"/>
                    </a:ext>
                  </a:extLst>
                </a:gridCol>
                <a:gridCol w="439864">
                  <a:extLst>
                    <a:ext uri="{9D8B030D-6E8A-4147-A177-3AD203B41FA5}">
                      <a16:colId xmlns:a16="http://schemas.microsoft.com/office/drawing/2014/main" val="3106634471"/>
                    </a:ext>
                  </a:extLst>
                </a:gridCol>
                <a:gridCol w="439864">
                  <a:extLst>
                    <a:ext uri="{9D8B030D-6E8A-4147-A177-3AD203B41FA5}">
                      <a16:colId xmlns:a16="http://schemas.microsoft.com/office/drawing/2014/main" val="1324201623"/>
                    </a:ext>
                  </a:extLst>
                </a:gridCol>
                <a:gridCol w="439864">
                  <a:extLst>
                    <a:ext uri="{9D8B030D-6E8A-4147-A177-3AD203B41FA5}">
                      <a16:colId xmlns:a16="http://schemas.microsoft.com/office/drawing/2014/main" val="3507115561"/>
                    </a:ext>
                  </a:extLst>
                </a:gridCol>
                <a:gridCol w="439864">
                  <a:extLst>
                    <a:ext uri="{9D8B030D-6E8A-4147-A177-3AD203B41FA5}">
                      <a16:colId xmlns:a16="http://schemas.microsoft.com/office/drawing/2014/main" val="1123195766"/>
                    </a:ext>
                  </a:extLst>
                </a:gridCol>
                <a:gridCol w="439864">
                  <a:extLst>
                    <a:ext uri="{9D8B030D-6E8A-4147-A177-3AD203B41FA5}">
                      <a16:colId xmlns:a16="http://schemas.microsoft.com/office/drawing/2014/main" val="2392265226"/>
                    </a:ext>
                  </a:extLst>
                </a:gridCol>
                <a:gridCol w="439864">
                  <a:extLst>
                    <a:ext uri="{9D8B030D-6E8A-4147-A177-3AD203B41FA5}">
                      <a16:colId xmlns:a16="http://schemas.microsoft.com/office/drawing/2014/main" val="4122937543"/>
                    </a:ext>
                  </a:extLst>
                </a:gridCol>
                <a:gridCol w="439864">
                  <a:extLst>
                    <a:ext uri="{9D8B030D-6E8A-4147-A177-3AD203B41FA5}">
                      <a16:colId xmlns:a16="http://schemas.microsoft.com/office/drawing/2014/main" val="946714521"/>
                    </a:ext>
                  </a:extLst>
                </a:gridCol>
                <a:gridCol w="439864">
                  <a:extLst>
                    <a:ext uri="{9D8B030D-6E8A-4147-A177-3AD203B41FA5}">
                      <a16:colId xmlns:a16="http://schemas.microsoft.com/office/drawing/2014/main" val="2430049408"/>
                    </a:ext>
                  </a:extLst>
                </a:gridCol>
                <a:gridCol w="439864">
                  <a:extLst>
                    <a:ext uri="{9D8B030D-6E8A-4147-A177-3AD203B41FA5}">
                      <a16:colId xmlns:a16="http://schemas.microsoft.com/office/drawing/2014/main" val="2004644936"/>
                    </a:ext>
                  </a:extLst>
                </a:gridCol>
              </a:tblGrid>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6075902"/>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7844059"/>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1866622"/>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07250064"/>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71583872"/>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75000"/>
                      </a:schemeClr>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0000"/>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16108588"/>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56711674"/>
                  </a:ext>
                </a:extLst>
              </a:tr>
              <a:tr h="446258">
                <a:tc>
                  <a:txBody>
                    <a:bodyPr/>
                    <a:lstStyle/>
                    <a:p>
                      <a:endParaRPr lang="en-GB" sz="2900" dirty="0"/>
                    </a:p>
                  </a:txBody>
                  <a:tcPr marL="0" marR="0" marT="0" marB="0">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endParaRPr lang="en-GB" sz="2900" dirty="0"/>
                    </a:p>
                  </a:txBody>
                  <a:tcPr marL="0" marR="0" marT="0" marB="0">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170548118"/>
                  </a:ext>
                </a:extLst>
              </a:tr>
            </a:tbl>
          </a:graphicData>
        </a:graphic>
      </p:graphicFrame>
    </p:spTree>
    <p:extLst>
      <p:ext uri="{BB962C8B-B14F-4D97-AF65-F5344CB8AC3E}">
        <p14:creationId xmlns:p14="http://schemas.microsoft.com/office/powerpoint/2010/main" val="411548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The area of this rectangle is 24cm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 True or false?</a:t>
            </a:r>
            <a:endParaRPr lang="en-GB" sz="2000" b="1" u="sng" dirty="0">
              <a:solidFill>
                <a:schemeClr val="tx1"/>
              </a:solidFill>
              <a:latin typeface="Century Gothic" panose="020B0502020202020204" pitchFamily="34" charset="0"/>
            </a:endParaRPr>
          </a:p>
          <a:p>
            <a:pPr lvl="0" algn="ctr"/>
            <a:endParaRPr lang="en-GB" sz="2400" b="1" u="sng"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11" name="Rectangle 10">
            <a:extLst>
              <a:ext uri="{FF2B5EF4-FFF2-40B4-BE49-F238E27FC236}">
                <a16:creationId xmlns:a16="http://schemas.microsoft.com/office/drawing/2014/main" id="{CDAB480A-6E25-4641-8638-D3DA5EAB162B}"/>
              </a:ext>
            </a:extLst>
          </p:cNvPr>
          <p:cNvSpPr/>
          <p:nvPr/>
        </p:nvSpPr>
        <p:spPr>
          <a:xfrm>
            <a:off x="2859609" y="2621123"/>
            <a:ext cx="3424783" cy="1433625"/>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900" b="1">
              <a:latin typeface="Century Gothic" panose="020B0502020202020204" pitchFamily="34" charset="0"/>
            </a:endParaRPr>
          </a:p>
        </p:txBody>
      </p:sp>
      <p:sp>
        <p:nvSpPr>
          <p:cNvPr id="12" name="TextBox 11">
            <a:extLst>
              <a:ext uri="{FF2B5EF4-FFF2-40B4-BE49-F238E27FC236}">
                <a16:creationId xmlns:a16="http://schemas.microsoft.com/office/drawing/2014/main" id="{7E164021-B629-4B63-98B4-42DC96933B2F}"/>
              </a:ext>
            </a:extLst>
          </p:cNvPr>
          <p:cNvSpPr txBox="1"/>
          <p:nvPr/>
        </p:nvSpPr>
        <p:spPr>
          <a:xfrm rot="16200000">
            <a:off x="2251816" y="3153269"/>
            <a:ext cx="807901" cy="369332"/>
          </a:xfrm>
          <a:prstGeom prst="rect">
            <a:avLst/>
          </a:prstGeom>
          <a:noFill/>
        </p:spPr>
        <p:txBody>
          <a:bodyPr wrap="square" rtlCol="0">
            <a:spAutoFit/>
          </a:bodyPr>
          <a:lstStyle/>
          <a:p>
            <a:pPr algn="ctr"/>
            <a:r>
              <a:rPr lang="en-GB" b="1" dirty="0">
                <a:latin typeface="Century Gothic" panose="020B0502020202020204" pitchFamily="34" charset="0"/>
              </a:rPr>
              <a:t>4cm</a:t>
            </a:r>
          </a:p>
        </p:txBody>
      </p:sp>
      <p:sp>
        <p:nvSpPr>
          <p:cNvPr id="13" name="TextBox 12">
            <a:extLst>
              <a:ext uri="{FF2B5EF4-FFF2-40B4-BE49-F238E27FC236}">
                <a16:creationId xmlns:a16="http://schemas.microsoft.com/office/drawing/2014/main" id="{F2D7F0C7-D80F-4705-8809-7771B133AD9B}"/>
              </a:ext>
            </a:extLst>
          </p:cNvPr>
          <p:cNvSpPr txBox="1"/>
          <p:nvPr/>
        </p:nvSpPr>
        <p:spPr>
          <a:xfrm>
            <a:off x="4127655" y="2262164"/>
            <a:ext cx="888691" cy="369332"/>
          </a:xfrm>
          <a:prstGeom prst="rect">
            <a:avLst/>
          </a:prstGeom>
          <a:noFill/>
        </p:spPr>
        <p:txBody>
          <a:bodyPr wrap="square" rtlCol="0">
            <a:spAutoFit/>
          </a:bodyPr>
          <a:lstStyle/>
          <a:p>
            <a:pPr algn="ctr"/>
            <a:r>
              <a:rPr lang="en-GB" b="1" dirty="0">
                <a:latin typeface="Century Gothic" panose="020B0502020202020204" pitchFamily="34" charset="0"/>
              </a:rPr>
              <a:t>8cm</a:t>
            </a:r>
          </a:p>
        </p:txBody>
      </p:sp>
    </p:spTree>
    <p:extLst>
      <p:ext uri="{BB962C8B-B14F-4D97-AF65-F5344CB8AC3E}">
        <p14:creationId xmlns:p14="http://schemas.microsoft.com/office/powerpoint/2010/main" val="1651919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The area of this rectangle is 24cm</a:t>
            </a:r>
            <a:r>
              <a:rPr lang="en-GB" sz="2000" b="1" baseline="30000" dirty="0">
                <a:solidFill>
                  <a:schemeClr val="tx1"/>
                </a:solidFill>
                <a:latin typeface="Century Gothic" panose="020B0502020202020204" pitchFamily="34" charset="0"/>
              </a:rPr>
              <a:t>2</a:t>
            </a:r>
            <a:r>
              <a:rPr lang="en-GB" sz="2000" b="1" dirty="0">
                <a:solidFill>
                  <a:schemeClr val="tx1"/>
                </a:solidFill>
                <a:latin typeface="Century Gothic" panose="020B0502020202020204" pitchFamily="34" charset="0"/>
              </a:rPr>
              <a:t>. True or false?</a:t>
            </a: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lvl="0"/>
            <a:endParaRPr lang="en-GB" sz="2000" b="1" u="sng"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False, the correct answer is 32cm</a:t>
            </a:r>
            <a:r>
              <a:rPr lang="en-GB" sz="2000" b="1" baseline="30000" dirty="0">
                <a:solidFill>
                  <a:srgbClr val="FF0000"/>
                </a:solidFill>
                <a:latin typeface="Century Gothic" panose="020B0502020202020204" pitchFamily="34" charset="0"/>
              </a:rPr>
              <a:t>2</a:t>
            </a:r>
            <a:r>
              <a:rPr lang="en-GB" sz="2000" b="1" dirty="0">
                <a:solidFill>
                  <a:srgbClr val="FF0000"/>
                </a:solidFill>
                <a:latin typeface="Century Gothic" panose="020B0502020202020204" pitchFamily="34" charset="0"/>
              </a:rPr>
              <a:t>.</a:t>
            </a:r>
          </a:p>
          <a:p>
            <a:pPr lvl="0" algn="ctr"/>
            <a:endParaRPr lang="en-GB" sz="2400" b="1" u="sng"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9" name="Rectangle 8">
            <a:extLst>
              <a:ext uri="{FF2B5EF4-FFF2-40B4-BE49-F238E27FC236}">
                <a16:creationId xmlns:a16="http://schemas.microsoft.com/office/drawing/2014/main" id="{7413D135-D99D-48CC-AADE-CC3537B1475B}"/>
              </a:ext>
            </a:extLst>
          </p:cNvPr>
          <p:cNvSpPr/>
          <p:nvPr/>
        </p:nvSpPr>
        <p:spPr>
          <a:xfrm>
            <a:off x="2859609" y="2621123"/>
            <a:ext cx="3424783" cy="1433625"/>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900" b="1">
              <a:latin typeface="Century Gothic" panose="020B0502020202020204" pitchFamily="34" charset="0"/>
            </a:endParaRPr>
          </a:p>
        </p:txBody>
      </p:sp>
      <p:sp>
        <p:nvSpPr>
          <p:cNvPr id="10" name="TextBox 9">
            <a:extLst>
              <a:ext uri="{FF2B5EF4-FFF2-40B4-BE49-F238E27FC236}">
                <a16:creationId xmlns:a16="http://schemas.microsoft.com/office/drawing/2014/main" id="{D761DD92-687B-4F8F-967A-A9E4A20EEB08}"/>
              </a:ext>
            </a:extLst>
          </p:cNvPr>
          <p:cNvSpPr txBox="1"/>
          <p:nvPr/>
        </p:nvSpPr>
        <p:spPr>
          <a:xfrm rot="16200000">
            <a:off x="2251816" y="3153269"/>
            <a:ext cx="807901" cy="369332"/>
          </a:xfrm>
          <a:prstGeom prst="rect">
            <a:avLst/>
          </a:prstGeom>
          <a:noFill/>
        </p:spPr>
        <p:txBody>
          <a:bodyPr wrap="square" rtlCol="0">
            <a:spAutoFit/>
          </a:bodyPr>
          <a:lstStyle/>
          <a:p>
            <a:pPr algn="ctr"/>
            <a:r>
              <a:rPr lang="en-GB" b="1" dirty="0">
                <a:latin typeface="Century Gothic" panose="020B0502020202020204" pitchFamily="34" charset="0"/>
              </a:rPr>
              <a:t>4cm</a:t>
            </a:r>
          </a:p>
        </p:txBody>
      </p:sp>
      <p:sp>
        <p:nvSpPr>
          <p:cNvPr id="14" name="TextBox 13">
            <a:extLst>
              <a:ext uri="{FF2B5EF4-FFF2-40B4-BE49-F238E27FC236}">
                <a16:creationId xmlns:a16="http://schemas.microsoft.com/office/drawing/2014/main" id="{DD7BFE4C-393D-4C42-B973-839438E74703}"/>
              </a:ext>
            </a:extLst>
          </p:cNvPr>
          <p:cNvSpPr txBox="1"/>
          <p:nvPr/>
        </p:nvSpPr>
        <p:spPr>
          <a:xfrm>
            <a:off x="4127655" y="2262164"/>
            <a:ext cx="888691" cy="369332"/>
          </a:xfrm>
          <a:prstGeom prst="rect">
            <a:avLst/>
          </a:prstGeom>
          <a:noFill/>
        </p:spPr>
        <p:txBody>
          <a:bodyPr wrap="square" rtlCol="0">
            <a:spAutoFit/>
          </a:bodyPr>
          <a:lstStyle/>
          <a:p>
            <a:pPr algn="ctr"/>
            <a:r>
              <a:rPr lang="en-GB" b="1" dirty="0">
                <a:latin typeface="Century Gothic" panose="020B0502020202020204" pitchFamily="34" charset="0"/>
              </a:rPr>
              <a:t>8cm</a:t>
            </a:r>
          </a:p>
        </p:txBody>
      </p:sp>
    </p:spTree>
    <p:extLst>
      <p:ext uri="{BB962C8B-B14F-4D97-AF65-F5344CB8AC3E}">
        <p14:creationId xmlns:p14="http://schemas.microsoft.com/office/powerpoint/2010/main" val="2887127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Find the area of these rectangles.</a:t>
            </a:r>
            <a:endParaRPr lang="en-GB" sz="2000" b="1" u="sng"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2" name="Group 1">
            <a:extLst>
              <a:ext uri="{FF2B5EF4-FFF2-40B4-BE49-F238E27FC236}">
                <a16:creationId xmlns:a16="http://schemas.microsoft.com/office/drawing/2014/main" id="{8E7ACCB0-E960-437F-8CF5-24EF87096272}"/>
              </a:ext>
            </a:extLst>
          </p:cNvPr>
          <p:cNvGrpSpPr/>
          <p:nvPr/>
        </p:nvGrpSpPr>
        <p:grpSpPr>
          <a:xfrm>
            <a:off x="1873508" y="1675173"/>
            <a:ext cx="5396985" cy="3239015"/>
            <a:chOff x="1605534" y="1613027"/>
            <a:chExt cx="5396985" cy="3239015"/>
          </a:xfrm>
        </p:grpSpPr>
        <p:sp>
          <p:nvSpPr>
            <p:cNvPr id="9" name="Rectangle 8">
              <a:extLst>
                <a:ext uri="{FF2B5EF4-FFF2-40B4-BE49-F238E27FC236}">
                  <a16:creationId xmlns:a16="http://schemas.microsoft.com/office/drawing/2014/main" id="{590BA162-C665-4F81-96E8-70928ACDA4E2}"/>
                </a:ext>
              </a:extLst>
            </p:cNvPr>
            <p:cNvSpPr/>
            <p:nvPr/>
          </p:nvSpPr>
          <p:spPr>
            <a:xfrm>
              <a:off x="1989302" y="1613027"/>
              <a:ext cx="1377870" cy="2874851"/>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A</a:t>
              </a:r>
            </a:p>
          </p:txBody>
        </p:sp>
        <p:sp>
          <p:nvSpPr>
            <p:cNvPr id="11" name="Rectangle 10">
              <a:extLst>
                <a:ext uri="{FF2B5EF4-FFF2-40B4-BE49-F238E27FC236}">
                  <a16:creationId xmlns:a16="http://schemas.microsoft.com/office/drawing/2014/main" id="{FDD16022-1444-4BAC-8A44-0FE54FD4B539}"/>
                </a:ext>
              </a:extLst>
            </p:cNvPr>
            <p:cNvSpPr/>
            <p:nvPr/>
          </p:nvSpPr>
          <p:spPr>
            <a:xfrm rot="16200000">
              <a:off x="4997615" y="2361900"/>
              <a:ext cx="1837532" cy="1377102"/>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2000" b="1" dirty="0">
                  <a:solidFill>
                    <a:schemeClr val="tx1"/>
                  </a:solidFill>
                  <a:latin typeface="Century Gothic" panose="020B0502020202020204" pitchFamily="34" charset="0"/>
                </a:rPr>
                <a:t>B</a:t>
              </a:r>
            </a:p>
          </p:txBody>
        </p:sp>
        <p:sp>
          <p:nvSpPr>
            <p:cNvPr id="12" name="TextBox 11">
              <a:extLst>
                <a:ext uri="{FF2B5EF4-FFF2-40B4-BE49-F238E27FC236}">
                  <a16:creationId xmlns:a16="http://schemas.microsoft.com/office/drawing/2014/main" id="{8D6CFE7D-21C0-4917-84E3-4C04F9E4DBD2}"/>
                </a:ext>
              </a:extLst>
            </p:cNvPr>
            <p:cNvSpPr txBox="1"/>
            <p:nvPr/>
          </p:nvSpPr>
          <p:spPr>
            <a:xfrm>
              <a:off x="5472036" y="3976749"/>
              <a:ext cx="888691" cy="369332"/>
            </a:xfrm>
            <a:prstGeom prst="rect">
              <a:avLst/>
            </a:prstGeom>
            <a:noFill/>
          </p:spPr>
          <p:txBody>
            <a:bodyPr wrap="square" rtlCol="0">
              <a:spAutoFit/>
            </a:bodyPr>
            <a:lstStyle/>
            <a:p>
              <a:pPr algn="ctr"/>
              <a:r>
                <a:rPr lang="en-GB" b="1" dirty="0">
                  <a:latin typeface="Century Gothic" panose="020B0502020202020204" pitchFamily="34" charset="0"/>
                </a:rPr>
                <a:t>5cm</a:t>
              </a:r>
            </a:p>
          </p:txBody>
        </p:sp>
        <p:sp>
          <p:nvSpPr>
            <p:cNvPr id="13" name="TextBox 12">
              <a:extLst>
                <a:ext uri="{FF2B5EF4-FFF2-40B4-BE49-F238E27FC236}">
                  <a16:creationId xmlns:a16="http://schemas.microsoft.com/office/drawing/2014/main" id="{ECB6E503-EA94-42F8-96E2-58F2F9AB70CB}"/>
                </a:ext>
              </a:extLst>
            </p:cNvPr>
            <p:cNvSpPr txBox="1"/>
            <p:nvPr/>
          </p:nvSpPr>
          <p:spPr>
            <a:xfrm rot="5400000">
              <a:off x="6373507" y="2865784"/>
              <a:ext cx="888691" cy="369332"/>
            </a:xfrm>
            <a:prstGeom prst="rect">
              <a:avLst/>
            </a:prstGeom>
            <a:noFill/>
          </p:spPr>
          <p:txBody>
            <a:bodyPr wrap="square" rtlCol="0">
              <a:spAutoFit/>
            </a:bodyPr>
            <a:lstStyle/>
            <a:p>
              <a:pPr algn="ctr"/>
              <a:r>
                <a:rPr lang="en-GB" b="1" dirty="0">
                  <a:latin typeface="Century Gothic" panose="020B0502020202020204" pitchFamily="34" charset="0"/>
                </a:rPr>
                <a:t>3.5cm</a:t>
              </a:r>
            </a:p>
          </p:txBody>
        </p:sp>
        <p:sp>
          <p:nvSpPr>
            <p:cNvPr id="14" name="TextBox 13">
              <a:extLst>
                <a:ext uri="{FF2B5EF4-FFF2-40B4-BE49-F238E27FC236}">
                  <a16:creationId xmlns:a16="http://schemas.microsoft.com/office/drawing/2014/main" id="{08369C02-5CCB-43A8-A637-0C2F6BEA6042}"/>
                </a:ext>
              </a:extLst>
            </p:cNvPr>
            <p:cNvSpPr txBox="1"/>
            <p:nvPr/>
          </p:nvSpPr>
          <p:spPr>
            <a:xfrm rot="16200000">
              <a:off x="1345854" y="2865786"/>
              <a:ext cx="888691" cy="369332"/>
            </a:xfrm>
            <a:prstGeom prst="rect">
              <a:avLst/>
            </a:prstGeom>
            <a:noFill/>
          </p:spPr>
          <p:txBody>
            <a:bodyPr wrap="square" rtlCol="0">
              <a:spAutoFit/>
            </a:bodyPr>
            <a:lstStyle/>
            <a:p>
              <a:pPr algn="ctr"/>
              <a:r>
                <a:rPr lang="en-GB" b="1" dirty="0">
                  <a:latin typeface="Century Gothic" panose="020B0502020202020204" pitchFamily="34" charset="0"/>
                </a:rPr>
                <a:t>12cm</a:t>
              </a:r>
            </a:p>
          </p:txBody>
        </p:sp>
        <p:sp>
          <p:nvSpPr>
            <p:cNvPr id="15" name="TextBox 14">
              <a:extLst>
                <a:ext uri="{FF2B5EF4-FFF2-40B4-BE49-F238E27FC236}">
                  <a16:creationId xmlns:a16="http://schemas.microsoft.com/office/drawing/2014/main" id="{B3751403-C8C4-41D3-BBCA-05A3BEF94EE9}"/>
                </a:ext>
              </a:extLst>
            </p:cNvPr>
            <p:cNvSpPr txBox="1"/>
            <p:nvPr/>
          </p:nvSpPr>
          <p:spPr>
            <a:xfrm>
              <a:off x="2233892" y="4482710"/>
              <a:ext cx="888691" cy="369332"/>
            </a:xfrm>
            <a:prstGeom prst="rect">
              <a:avLst/>
            </a:prstGeom>
            <a:noFill/>
          </p:spPr>
          <p:txBody>
            <a:bodyPr wrap="square" rtlCol="0">
              <a:spAutoFit/>
            </a:bodyPr>
            <a:lstStyle/>
            <a:p>
              <a:pPr algn="ctr"/>
              <a:r>
                <a:rPr lang="en-GB" b="1" dirty="0">
                  <a:latin typeface="Century Gothic" panose="020B0502020202020204" pitchFamily="34" charset="0"/>
                </a:rPr>
                <a:t>6cm</a:t>
              </a:r>
            </a:p>
          </p:txBody>
        </p:sp>
      </p:grpSp>
    </p:spTree>
    <p:extLst>
      <p:ext uri="{BB962C8B-B14F-4D97-AF65-F5344CB8AC3E}">
        <p14:creationId xmlns:p14="http://schemas.microsoft.com/office/powerpoint/2010/main" val="12006743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2858803b8c6804fdc137be4329942ee3">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4d8a99e9b37cab27d9252feb61c8588"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23AA8CA2-C639-44CB-A7F5-C9701F6CF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purl.org/dc/terms/"/>
    <ds:schemaRef ds:uri="http://schemas.microsoft.com/office/2006/metadata/properties"/>
    <ds:schemaRef ds:uri="http://schemas.microsoft.com/office/2006/documentManagement/types"/>
    <ds:schemaRef ds:uri="http://schemas.microsoft.com/sharepoint/v3"/>
    <ds:schemaRef ds:uri="http://purl.org/dc/elements/1.1/"/>
    <ds:schemaRef ds:uri="http://schemas.microsoft.com/office/infopath/2007/PartnerControls"/>
    <ds:schemaRef ds:uri="http://schemas.openxmlformats.org/package/2006/metadata/core-properties"/>
    <ds:schemaRef ds:uri="86144f90-c7b6-48d0-aae5-f5e9e48cc3df"/>
    <ds:schemaRef ds:uri="0f0ae0ff-29c4-4766-b250-c1a9bee8d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1229</TotalTime>
  <Words>733</Words>
  <Application>Microsoft Office PowerPoint</Application>
  <PresentationFormat>On-screen Show (4:3)</PresentationFormat>
  <Paragraphs>313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Victoria Worthington</cp:lastModifiedBy>
  <cp:revision>47</cp:revision>
  <dcterms:created xsi:type="dcterms:W3CDTF">2018-03-17T10:08:43Z</dcterms:created>
  <dcterms:modified xsi:type="dcterms:W3CDTF">2018-11-15T12:00:46Z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