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83" r:id="rId6"/>
    <p:sldId id="384" r:id="rId7"/>
    <p:sldId id="360" r:id="rId8"/>
    <p:sldId id="385" r:id="rId9"/>
    <p:sldId id="386" r:id="rId10"/>
    <p:sldId id="395" r:id="rId11"/>
    <p:sldId id="364" r:id="rId12"/>
    <p:sldId id="387" r:id="rId13"/>
    <p:sldId id="355" r:id="rId14"/>
    <p:sldId id="389" r:id="rId15"/>
    <p:sldId id="391" r:id="rId16"/>
    <p:sldId id="392" r:id="rId17"/>
    <p:sldId id="314" r:id="rId18"/>
    <p:sldId id="393" r:id="rId19"/>
    <p:sldId id="39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DB38FE-71EC-4C77-A2D7-03065EAF3A72}" v="1" dt="2018-11-16T16:25:24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5: Area of Compound Shapes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square has an area of 80mm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9D1718-6166-4211-9E97-298F949EE9BB}"/>
              </a:ext>
            </a:extLst>
          </p:cNvPr>
          <p:cNvSpPr/>
          <p:nvPr/>
        </p:nvSpPr>
        <p:spPr>
          <a:xfrm>
            <a:off x="2208102" y="4321736"/>
            <a:ext cx="4727797" cy="1048533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Show 4 different compound shapes that have an area of 32cm</a:t>
            </a:r>
            <a:r>
              <a:rPr lang="en-GB" sz="2000" b="1" baseline="30000" dirty="0"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BD4CF2-60ED-4CB7-AD16-85DAFE5B0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837657"/>
              </p:ext>
            </p:extLst>
          </p:nvPr>
        </p:nvGraphicFramePr>
        <p:xfrm>
          <a:off x="3168924" y="1397996"/>
          <a:ext cx="2806152" cy="2611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538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square has an area of 80mm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answers. Accept any compound shape with an area of 32cm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9D1718-6166-4211-9E97-298F949EE9BB}"/>
              </a:ext>
            </a:extLst>
          </p:cNvPr>
          <p:cNvSpPr/>
          <p:nvPr/>
        </p:nvSpPr>
        <p:spPr>
          <a:xfrm>
            <a:off x="2208102" y="4321736"/>
            <a:ext cx="4727797" cy="1048533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Show 4 different compound shapes that have an area of 32cm</a:t>
            </a:r>
            <a:r>
              <a:rPr lang="en-GB" sz="2000" b="1" baseline="30000" dirty="0"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2BD4CF2-60ED-4CB7-AD16-85DAFE5B0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946236"/>
              </p:ext>
            </p:extLst>
          </p:nvPr>
        </p:nvGraphicFramePr>
        <p:xfrm>
          <a:off x="3168924" y="1397996"/>
          <a:ext cx="2806152" cy="2611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538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4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missing lengths to make the following statement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3A98529-7B9C-4C5D-BA99-160B45EACD79}"/>
              </a:ext>
            </a:extLst>
          </p:cNvPr>
          <p:cNvSpPr/>
          <p:nvPr/>
        </p:nvSpPr>
        <p:spPr>
          <a:xfrm>
            <a:off x="2140424" y="4462311"/>
            <a:ext cx="4863151" cy="86655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 has an area of 18cm</a:t>
            </a:r>
            <a:r>
              <a:rPr lang="en-GB" sz="2000" b="1" baseline="30000" dirty="0"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latin typeface="Century Gothic" panose="020B0502020202020204" pitchFamily="34" charset="0"/>
              </a:rPr>
              <a:t> and B has an area of 18cm</a:t>
            </a:r>
            <a:r>
              <a:rPr lang="en-GB" sz="2000" b="1" baseline="30000" dirty="0"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9496EE1-53D4-463A-BFC2-102AB6E24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488414"/>
              </p:ext>
            </p:extLst>
          </p:nvPr>
        </p:nvGraphicFramePr>
        <p:xfrm>
          <a:off x="2658714" y="1682734"/>
          <a:ext cx="3826572" cy="296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62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593522"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593522"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593522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59352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593522"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   80mm</a:t>
                      </a: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88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the missing lengths to make the following statement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including;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2cm x 9cm = 18cm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; B = 6cm x 3cm = 18cm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3A98529-7B9C-4C5D-BA99-160B45EACD79}"/>
              </a:ext>
            </a:extLst>
          </p:cNvPr>
          <p:cNvSpPr/>
          <p:nvPr/>
        </p:nvSpPr>
        <p:spPr>
          <a:xfrm>
            <a:off x="2140424" y="4462311"/>
            <a:ext cx="4863151" cy="86655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 has an area of 18cm</a:t>
            </a:r>
            <a:r>
              <a:rPr lang="en-GB" sz="2000" b="1" baseline="30000" dirty="0"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latin typeface="Century Gothic" panose="020B0502020202020204" pitchFamily="34" charset="0"/>
              </a:rPr>
              <a:t> and B has an area of 18cm</a:t>
            </a:r>
            <a:r>
              <a:rPr lang="en-GB" sz="2000" b="1" baseline="30000" dirty="0"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9496EE1-53D4-463A-BFC2-102AB6E24421}"/>
              </a:ext>
            </a:extLst>
          </p:cNvPr>
          <p:cNvGraphicFramePr>
            <a:graphicFrameLocks noGrp="1"/>
          </p:cNvGraphicFramePr>
          <p:nvPr/>
        </p:nvGraphicFramePr>
        <p:xfrm>
          <a:off x="2658713" y="1682734"/>
          <a:ext cx="3826572" cy="2967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62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593522"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593522"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593522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59352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593522"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   80mm</a:t>
                      </a: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61992" marR="161992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26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Layla thinks the area of the shape is 142.5cm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why.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EE3E861-6B5A-4467-AE25-54ED98FD2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85680"/>
              </p:ext>
            </p:extLst>
          </p:nvPr>
        </p:nvGraphicFramePr>
        <p:xfrm>
          <a:off x="2658714" y="1470378"/>
          <a:ext cx="3826572" cy="391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62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652874"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10mm</a:t>
                      </a:r>
                    </a:p>
                  </a:txBody>
                  <a:tcPr marL="36000" marR="36000" marT="50292" marB="50292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70mm</a:t>
                      </a:r>
                    </a:p>
                  </a:txBody>
                  <a:tcPr marL="100584" marR="100584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65287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65287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60mm</a:t>
                      </a:r>
                    </a:p>
                  </a:txBody>
                  <a:tcPr marL="36000" marR="36000" marT="50292" marB="50292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2.5cm</a:t>
                      </a:r>
                    </a:p>
                  </a:txBody>
                  <a:tcPr marL="100584" marR="10058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Layla thinks the area of the shape is 142.5cm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why.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Layla is incorrect because…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EE3E861-6B5A-4467-AE25-54ED98FD2082}"/>
              </a:ext>
            </a:extLst>
          </p:cNvPr>
          <p:cNvGraphicFramePr>
            <a:graphicFrameLocks noGrp="1"/>
          </p:cNvGraphicFramePr>
          <p:nvPr/>
        </p:nvGraphicFramePr>
        <p:xfrm>
          <a:off x="2658714" y="1470378"/>
          <a:ext cx="3826572" cy="391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62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652874"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10mm</a:t>
                      </a:r>
                    </a:p>
                  </a:txBody>
                  <a:tcPr marL="36000" marR="36000" marT="50292" marB="50292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70mm</a:t>
                      </a:r>
                    </a:p>
                  </a:txBody>
                  <a:tcPr marL="100584" marR="100584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65287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65287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60mm</a:t>
                      </a:r>
                    </a:p>
                  </a:txBody>
                  <a:tcPr marL="36000" marR="36000" marT="50292" marB="50292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2.5cm</a:t>
                      </a:r>
                    </a:p>
                  </a:txBody>
                  <a:tcPr marL="100584" marR="10058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239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Layla thinks the area of the shape is 142.5cm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why.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Layla is incorrect because 7cm x 1cm = 7cm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; 6cm x 2.5cm = 15cm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and 7cm2 + 15cm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22cm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EE3E861-6B5A-4467-AE25-54ED98FD2082}"/>
              </a:ext>
            </a:extLst>
          </p:cNvPr>
          <p:cNvGraphicFramePr>
            <a:graphicFrameLocks noGrp="1"/>
          </p:cNvGraphicFramePr>
          <p:nvPr/>
        </p:nvGraphicFramePr>
        <p:xfrm>
          <a:off x="2658714" y="1470378"/>
          <a:ext cx="3826572" cy="391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62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637762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652874"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10mm</a:t>
                      </a:r>
                    </a:p>
                  </a:txBody>
                  <a:tcPr marL="36000" marR="36000" marT="50292" marB="50292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70mm</a:t>
                      </a:r>
                    </a:p>
                  </a:txBody>
                  <a:tcPr marL="100584" marR="100584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65287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65287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60mm</a:t>
                      </a:r>
                    </a:p>
                  </a:txBody>
                  <a:tcPr marL="36000" marR="36000" marT="50292" marB="50292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2.5cm</a:t>
                      </a:r>
                    </a:p>
                  </a:txBody>
                  <a:tcPr marL="100584" marR="10058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61992" marR="161992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24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rectangle to the area.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E4D955-39E8-4772-B96A-93A30906B568}"/>
              </a:ext>
            </a:extLst>
          </p:cNvPr>
          <p:cNvSpPr/>
          <p:nvPr/>
        </p:nvSpPr>
        <p:spPr>
          <a:xfrm>
            <a:off x="1142167" y="2131598"/>
            <a:ext cx="1230572" cy="195681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5D44EA-83B6-4560-B0FE-6C9686FB8729}"/>
              </a:ext>
            </a:extLst>
          </p:cNvPr>
          <p:cNvSpPr/>
          <p:nvPr/>
        </p:nvSpPr>
        <p:spPr>
          <a:xfrm>
            <a:off x="3074816" y="2489048"/>
            <a:ext cx="2736538" cy="1170052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549100-B9BA-41EC-A37E-09712B35995F}"/>
              </a:ext>
            </a:extLst>
          </p:cNvPr>
          <p:cNvSpPr/>
          <p:nvPr/>
        </p:nvSpPr>
        <p:spPr>
          <a:xfrm>
            <a:off x="6597839" y="1611511"/>
            <a:ext cx="1795423" cy="292512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727ED0-7D64-4990-8B61-44025AB42A44}"/>
              </a:ext>
            </a:extLst>
          </p:cNvPr>
          <p:cNvSpPr txBox="1"/>
          <p:nvPr/>
        </p:nvSpPr>
        <p:spPr>
          <a:xfrm>
            <a:off x="416815" y="2849713"/>
            <a:ext cx="7987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12cm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EAAC0-1C75-4FD2-BCB4-81A89273A70C}"/>
              </a:ext>
            </a:extLst>
          </p:cNvPr>
          <p:cNvSpPr txBox="1"/>
          <p:nvPr/>
        </p:nvSpPr>
        <p:spPr>
          <a:xfrm>
            <a:off x="1427411" y="1793759"/>
            <a:ext cx="660083" cy="363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6cm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67AC7D-C123-4ABB-9FB7-BC8EA78398E6}"/>
              </a:ext>
            </a:extLst>
          </p:cNvPr>
          <p:cNvSpPr txBox="1"/>
          <p:nvPr/>
        </p:nvSpPr>
        <p:spPr>
          <a:xfrm>
            <a:off x="4076557" y="2159403"/>
            <a:ext cx="798700" cy="3300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14cm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585FB-F6E5-43D8-93C1-40984AAC7412}"/>
              </a:ext>
            </a:extLst>
          </p:cNvPr>
          <p:cNvSpPr txBox="1"/>
          <p:nvPr/>
        </p:nvSpPr>
        <p:spPr>
          <a:xfrm>
            <a:off x="2495511" y="2817616"/>
            <a:ext cx="66008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A0FD76-2ECA-449D-B388-7CC8806523D2}"/>
              </a:ext>
            </a:extLst>
          </p:cNvPr>
          <p:cNvSpPr txBox="1"/>
          <p:nvPr/>
        </p:nvSpPr>
        <p:spPr>
          <a:xfrm>
            <a:off x="7197300" y="1279559"/>
            <a:ext cx="660083" cy="3300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6cm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CFA9FF-18C2-48F2-8439-A48625AABF5A}"/>
              </a:ext>
            </a:extLst>
          </p:cNvPr>
          <p:cNvSpPr txBox="1"/>
          <p:nvPr/>
        </p:nvSpPr>
        <p:spPr>
          <a:xfrm>
            <a:off x="5895049" y="2817617"/>
            <a:ext cx="7987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13cm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C70C029-E0DE-4590-BA81-1C96215CDC3D}"/>
              </a:ext>
            </a:extLst>
          </p:cNvPr>
          <p:cNvGrpSpPr/>
          <p:nvPr/>
        </p:nvGrpSpPr>
        <p:grpSpPr>
          <a:xfrm>
            <a:off x="1628361" y="5289796"/>
            <a:ext cx="5887279" cy="524464"/>
            <a:chOff x="1259151" y="5289796"/>
            <a:chExt cx="5887279" cy="524464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CD4C40C-E703-4AEA-95D1-1E1CC91BF298}"/>
                </a:ext>
              </a:extLst>
            </p:cNvPr>
            <p:cNvSpPr/>
            <p:nvPr/>
          </p:nvSpPr>
          <p:spPr>
            <a:xfrm>
              <a:off x="1259151" y="5289797"/>
              <a:ext cx="1466850" cy="52387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70cm</a:t>
              </a:r>
              <a:r>
                <a:rPr lang="en-GB" sz="2000" b="1" baseline="30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E24E882D-6F22-4B84-AAA0-B74810F7B77E}"/>
                </a:ext>
              </a:extLst>
            </p:cNvPr>
            <p:cNvSpPr/>
            <p:nvPr/>
          </p:nvSpPr>
          <p:spPr>
            <a:xfrm>
              <a:off x="5679580" y="5290385"/>
              <a:ext cx="1466850" cy="52387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72cm</a:t>
              </a:r>
              <a:r>
                <a:rPr lang="en-GB" sz="2000" b="1" baseline="30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3524A77-31FA-41D9-90AD-D137C2E08A05}"/>
                </a:ext>
              </a:extLst>
            </p:cNvPr>
            <p:cNvSpPr/>
            <p:nvPr/>
          </p:nvSpPr>
          <p:spPr>
            <a:xfrm>
              <a:off x="3537969" y="5289796"/>
              <a:ext cx="1466850" cy="52387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78cm</a:t>
              </a:r>
              <a:r>
                <a:rPr lang="en-GB" sz="2000" b="1" baseline="30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613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rectangle to the area.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E4D955-39E8-4772-B96A-93A30906B568}"/>
              </a:ext>
            </a:extLst>
          </p:cNvPr>
          <p:cNvSpPr/>
          <p:nvPr/>
        </p:nvSpPr>
        <p:spPr>
          <a:xfrm>
            <a:off x="1142167" y="2131598"/>
            <a:ext cx="1230572" cy="195681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5D44EA-83B6-4560-B0FE-6C9686FB8729}"/>
              </a:ext>
            </a:extLst>
          </p:cNvPr>
          <p:cNvSpPr/>
          <p:nvPr/>
        </p:nvSpPr>
        <p:spPr>
          <a:xfrm>
            <a:off x="3074816" y="2489048"/>
            <a:ext cx="2736538" cy="1170052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549100-B9BA-41EC-A37E-09712B35995F}"/>
              </a:ext>
            </a:extLst>
          </p:cNvPr>
          <p:cNvSpPr/>
          <p:nvPr/>
        </p:nvSpPr>
        <p:spPr>
          <a:xfrm>
            <a:off x="6597839" y="1611511"/>
            <a:ext cx="1795423" cy="292512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727ED0-7D64-4990-8B61-44025AB42A44}"/>
              </a:ext>
            </a:extLst>
          </p:cNvPr>
          <p:cNvSpPr txBox="1"/>
          <p:nvPr/>
        </p:nvSpPr>
        <p:spPr>
          <a:xfrm>
            <a:off x="416815" y="2849713"/>
            <a:ext cx="7987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12cm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EAAC0-1C75-4FD2-BCB4-81A89273A70C}"/>
              </a:ext>
            </a:extLst>
          </p:cNvPr>
          <p:cNvSpPr txBox="1"/>
          <p:nvPr/>
        </p:nvSpPr>
        <p:spPr>
          <a:xfrm>
            <a:off x="1427411" y="1793759"/>
            <a:ext cx="660083" cy="363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6cm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67AC7D-C123-4ABB-9FB7-BC8EA78398E6}"/>
              </a:ext>
            </a:extLst>
          </p:cNvPr>
          <p:cNvSpPr txBox="1"/>
          <p:nvPr/>
        </p:nvSpPr>
        <p:spPr>
          <a:xfrm>
            <a:off x="4076557" y="2159403"/>
            <a:ext cx="798700" cy="3300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14cm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585FB-F6E5-43D8-93C1-40984AAC7412}"/>
              </a:ext>
            </a:extLst>
          </p:cNvPr>
          <p:cNvSpPr txBox="1"/>
          <p:nvPr/>
        </p:nvSpPr>
        <p:spPr>
          <a:xfrm>
            <a:off x="2495511" y="2817616"/>
            <a:ext cx="66008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A0FD76-2ECA-449D-B388-7CC8806523D2}"/>
              </a:ext>
            </a:extLst>
          </p:cNvPr>
          <p:cNvSpPr txBox="1"/>
          <p:nvPr/>
        </p:nvSpPr>
        <p:spPr>
          <a:xfrm>
            <a:off x="7197300" y="1279559"/>
            <a:ext cx="660083" cy="3300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6cm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CFA9FF-18C2-48F2-8439-A48625AABF5A}"/>
              </a:ext>
            </a:extLst>
          </p:cNvPr>
          <p:cNvSpPr txBox="1"/>
          <p:nvPr/>
        </p:nvSpPr>
        <p:spPr>
          <a:xfrm>
            <a:off x="5895049" y="2817617"/>
            <a:ext cx="7987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13cm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D9D447-79B6-42F6-A10A-6778AD61810F}"/>
              </a:ext>
            </a:extLst>
          </p:cNvPr>
          <p:cNvGrpSpPr/>
          <p:nvPr/>
        </p:nvGrpSpPr>
        <p:grpSpPr>
          <a:xfrm>
            <a:off x="1628361" y="5289796"/>
            <a:ext cx="5887279" cy="524464"/>
            <a:chOff x="1259151" y="5289796"/>
            <a:chExt cx="5887279" cy="524464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CD4C40C-E703-4AEA-95D1-1E1CC91BF298}"/>
                </a:ext>
              </a:extLst>
            </p:cNvPr>
            <p:cNvSpPr/>
            <p:nvPr/>
          </p:nvSpPr>
          <p:spPr>
            <a:xfrm>
              <a:off x="1259151" y="5289797"/>
              <a:ext cx="1466850" cy="52387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70cm</a:t>
              </a:r>
              <a:r>
                <a:rPr lang="en-GB" sz="2000" b="1" baseline="30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E24E882D-6F22-4B84-AAA0-B74810F7B77E}"/>
                </a:ext>
              </a:extLst>
            </p:cNvPr>
            <p:cNvSpPr/>
            <p:nvPr/>
          </p:nvSpPr>
          <p:spPr>
            <a:xfrm>
              <a:off x="5679580" y="5290385"/>
              <a:ext cx="1466850" cy="52387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72cm</a:t>
              </a:r>
              <a:r>
                <a:rPr lang="en-GB" sz="2000" b="1" baseline="30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3524A77-31FA-41D9-90AD-D137C2E08A05}"/>
                </a:ext>
              </a:extLst>
            </p:cNvPr>
            <p:cNvSpPr/>
            <p:nvPr/>
          </p:nvSpPr>
          <p:spPr>
            <a:xfrm>
              <a:off x="3537969" y="5289796"/>
              <a:ext cx="1466850" cy="52387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78cm</a:t>
              </a:r>
              <a:r>
                <a:rPr lang="en-GB" sz="2000" b="1" baseline="30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B2253E-4FAA-47E1-BC67-90F841C5CDE4}"/>
              </a:ext>
            </a:extLst>
          </p:cNvPr>
          <p:cNvCxnSpPr>
            <a:cxnSpLocks/>
          </p:cNvCxnSpPr>
          <p:nvPr/>
        </p:nvCxnSpPr>
        <p:spPr>
          <a:xfrm>
            <a:off x="2495511" y="3931487"/>
            <a:ext cx="3798888" cy="12287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E6EC428-31C8-4725-9B90-5D5451F94AF1}"/>
              </a:ext>
            </a:extLst>
          </p:cNvPr>
          <p:cNvCxnSpPr>
            <a:cxnSpLocks/>
          </p:cNvCxnSpPr>
          <p:nvPr/>
        </p:nvCxnSpPr>
        <p:spPr>
          <a:xfrm flipH="1">
            <a:off x="4572000" y="3958233"/>
            <a:ext cx="1922289" cy="12275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9A6D94-EA12-4CD6-ABF8-53CA22FB286F}"/>
              </a:ext>
            </a:extLst>
          </p:cNvPr>
          <p:cNvCxnSpPr>
            <a:cxnSpLocks/>
          </p:cNvCxnSpPr>
          <p:nvPr/>
        </p:nvCxnSpPr>
        <p:spPr>
          <a:xfrm flipH="1">
            <a:off x="2101498" y="3738049"/>
            <a:ext cx="2169896" cy="14477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8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area of the shapes. Which shape has the larger area?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6BAD766-FB84-4F18-8FF2-AA1FEAB65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41187"/>
              </p:ext>
            </p:extLst>
          </p:nvPr>
        </p:nvGraphicFramePr>
        <p:xfrm>
          <a:off x="1893402" y="1336705"/>
          <a:ext cx="5357196" cy="392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33">
                  <a:extLst>
                    <a:ext uri="{9D8B030D-6E8A-4147-A177-3AD203B41FA5}">
                      <a16:colId xmlns:a16="http://schemas.microsoft.com/office/drawing/2014/main" val="331425009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1805383859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269381274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36984744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6190357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507317160"/>
                    </a:ext>
                  </a:extLst>
                </a:gridCol>
              </a:tblGrid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2cm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4cm</a:t>
                      </a: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50mm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120mm</a:t>
                      </a: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491076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120mm</a:t>
                      </a: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60mm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491076">
                <a:tc gridSpan="2"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80mm</a:t>
                      </a: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3cm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177998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588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area of the shapes. Which shape has the larger area?</a:t>
            </a: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72cm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; B = 44cm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so A has the larger area.</a:t>
            </a:r>
            <a:endParaRPr lang="en-GB" sz="2000" b="1" baseline="30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6BAD766-FB84-4F18-8FF2-AA1FEAB65AA3}"/>
              </a:ext>
            </a:extLst>
          </p:cNvPr>
          <p:cNvGraphicFramePr>
            <a:graphicFrameLocks noGrp="1"/>
          </p:cNvGraphicFramePr>
          <p:nvPr/>
        </p:nvGraphicFramePr>
        <p:xfrm>
          <a:off x="1893402" y="1336705"/>
          <a:ext cx="5357196" cy="392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33">
                  <a:extLst>
                    <a:ext uri="{9D8B030D-6E8A-4147-A177-3AD203B41FA5}">
                      <a16:colId xmlns:a16="http://schemas.microsoft.com/office/drawing/2014/main" val="331425009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1805383859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269381274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369847441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6190357"/>
                    </a:ext>
                  </a:extLst>
                </a:gridCol>
                <a:gridCol w="446433">
                  <a:extLst>
                    <a:ext uri="{9D8B030D-6E8A-4147-A177-3AD203B41FA5}">
                      <a16:colId xmlns:a16="http://schemas.microsoft.com/office/drawing/2014/main" val="3507317160"/>
                    </a:ext>
                  </a:extLst>
                </a:gridCol>
              </a:tblGrid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2cm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4cm</a:t>
                      </a: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50mm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120mm</a:t>
                      </a: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491076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120mm</a:t>
                      </a: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60mm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491076">
                <a:tc gridSpan="2"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80mm</a:t>
                      </a: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vert="vert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3cm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177998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588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2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side of each square measures 2m.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area of the shape?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75530C1-74AD-47D3-A739-5FA944709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619666"/>
              </p:ext>
            </p:extLst>
          </p:nvPr>
        </p:nvGraphicFramePr>
        <p:xfrm>
          <a:off x="2900364" y="1709817"/>
          <a:ext cx="3343272" cy="3438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2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06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side of each square measures 2m.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area of the shape?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28m²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75530C1-74AD-47D3-A739-5FA944709EC8}"/>
              </a:ext>
            </a:extLst>
          </p:cNvPr>
          <p:cNvGraphicFramePr>
            <a:graphicFrameLocks noGrp="1"/>
          </p:cNvGraphicFramePr>
          <p:nvPr/>
        </p:nvGraphicFramePr>
        <p:xfrm>
          <a:off x="2900364" y="1709817"/>
          <a:ext cx="3343272" cy="3438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2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57306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41532" marR="141532" marT="70766" marB="70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02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compound shape with an area of 64cm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1CFCC4C-B6DB-4DE9-947E-70EAEE08D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95377"/>
              </p:ext>
            </p:extLst>
          </p:nvPr>
        </p:nvGraphicFramePr>
        <p:xfrm>
          <a:off x="2467386" y="1470378"/>
          <a:ext cx="4209228" cy="391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538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67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compound shape with an area of 64cm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Any compound shape that has an area of 64cm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1CFCC4C-B6DB-4DE9-947E-70EAEE08D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74459"/>
              </p:ext>
            </p:extLst>
          </p:nvPr>
        </p:nvGraphicFramePr>
        <p:xfrm>
          <a:off x="2467386" y="1470378"/>
          <a:ext cx="4209228" cy="391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538">
                  <a:extLst>
                    <a:ext uri="{9D8B030D-6E8A-4147-A177-3AD203B41FA5}">
                      <a16:colId xmlns:a16="http://schemas.microsoft.com/office/drawing/2014/main" val="3934608801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328691333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065155371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1632587624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3322037095"/>
                    </a:ext>
                  </a:extLst>
                </a:gridCol>
                <a:gridCol w="701538">
                  <a:extLst>
                    <a:ext uri="{9D8B030D-6E8A-4147-A177-3AD203B41FA5}">
                      <a16:colId xmlns:a16="http://schemas.microsoft.com/office/drawing/2014/main" val="827198723"/>
                    </a:ext>
                  </a:extLst>
                </a:gridCol>
              </a:tblGrid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4259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4321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31015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48179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24368"/>
                  </a:ext>
                </a:extLst>
              </a:tr>
              <a:tr h="652874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178191" marR="178191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85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0F52DE3-EBF5-4325-95EA-C924F9A3B001}"/>
              </a:ext>
            </a:extLst>
          </p:cNvPr>
          <p:cNvSpPr txBox="1"/>
          <p:nvPr/>
        </p:nvSpPr>
        <p:spPr>
          <a:xfrm>
            <a:off x="4138832" y="4719173"/>
            <a:ext cx="94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12cm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58826F-A35F-4C52-BD37-64A9245A16F4}"/>
              </a:ext>
            </a:extLst>
          </p:cNvPr>
          <p:cNvSpPr txBox="1"/>
          <p:nvPr/>
        </p:nvSpPr>
        <p:spPr>
          <a:xfrm rot="5400000">
            <a:off x="1826842" y="3259723"/>
            <a:ext cx="94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8cm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800145-0987-4A4D-983D-D8987E047F60}"/>
              </a:ext>
            </a:extLst>
          </p:cNvPr>
          <p:cNvSpPr txBox="1"/>
          <p:nvPr/>
        </p:nvSpPr>
        <p:spPr>
          <a:xfrm rot="5400000">
            <a:off x="6386223" y="3817328"/>
            <a:ext cx="94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4cm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CF52BF-28FA-4C24-8551-9F4146D74E84}"/>
              </a:ext>
            </a:extLst>
          </p:cNvPr>
          <p:cNvSpPr txBox="1"/>
          <p:nvPr/>
        </p:nvSpPr>
        <p:spPr>
          <a:xfrm>
            <a:off x="2671982" y="1826752"/>
            <a:ext cx="94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354999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98FDCD-FADF-45D2-B9E8-013727F7B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1412</TotalTime>
  <Words>511</Words>
  <Application>Microsoft Macintosh PowerPoint</Application>
  <PresentationFormat>On-screen Show (4:3)</PresentationFormat>
  <Paragraphs>274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Microsoft Office User</cp:lastModifiedBy>
  <cp:revision>49</cp:revision>
  <dcterms:created xsi:type="dcterms:W3CDTF">2018-03-17T10:08:43Z</dcterms:created>
  <dcterms:modified xsi:type="dcterms:W3CDTF">2021-03-20T13:30:59Z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