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9" r:id="rId2"/>
    <p:sldId id="410" r:id="rId3"/>
    <p:sldId id="411" r:id="rId4"/>
    <p:sldId id="412" r:id="rId5"/>
    <p:sldId id="439" r:id="rId6"/>
    <p:sldId id="440" r:id="rId7"/>
    <p:sldId id="441" r:id="rId8"/>
    <p:sldId id="44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94780"/>
  </p:normalViewPr>
  <p:slideViewPr>
    <p:cSldViewPr snapToGrid="0" snapToObjects="1">
      <p:cViewPr varScale="1">
        <p:scale>
          <a:sx n="120" d="100"/>
          <a:sy n="120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4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8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3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8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6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B365-ADAF-554C-9563-90BDF4DF917C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93248-A475-D441-8EFE-C6997F00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2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6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Mental Strategies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92673"/>
              </p:ext>
            </p:extLst>
          </p:nvPr>
        </p:nvGraphicFramePr>
        <p:xfrm>
          <a:off x="444499" y="2019564"/>
          <a:ext cx="8202083" cy="45462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17 + ☐ = 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double 36?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89 + 10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143 − 20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123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= 4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14 − 7 = 14 − 4 −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56 + 56 = ☐ × 56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Draw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hands on the clock face showing 7:05 pm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 Book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See</a:t>
                      </a:r>
                      <a:r>
                        <a:rPr lang="en-US" sz="1800" b="1" i="0" u="none" strike="noStrike" baseline="0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 clock above</a:t>
                      </a:r>
                      <a:endParaRPr lang="en-US" sz="1800" b="1" i="0" u="none" strike="noStrike" dirty="0">
                        <a:solidFill>
                          <a:srgbClr val="000090"/>
                        </a:solidFill>
                        <a:effectLst/>
                        <a:latin typeface="Avenir Book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double 9?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Halve 48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5" descr="Clock_picture_ppt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306" y="167494"/>
            <a:ext cx="1459275" cy="145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2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6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Timestables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71172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×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18 ÷ 6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 × ☐ = 63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32 ÷ ☐ = 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 × 9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 ÷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× 3 = 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÷ 3 =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 ×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÷ 5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7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6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Key Skills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44173"/>
              </p:ext>
            </p:extLst>
          </p:nvPr>
        </p:nvGraphicFramePr>
        <p:xfrm>
          <a:off x="444499" y="2019564"/>
          <a:ext cx="8202083" cy="47748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the value of (−15) squared?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986 + 3175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4161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√64 + 8 ÷ 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Write 780026 in words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.</a:t>
                      </a:r>
                      <a:r>
                        <a:rPr lang="nl-N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(</a:t>
                      </a:r>
                      <a:r>
                        <a:rPr lang="nl-NL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Use</a:t>
                      </a:r>
                      <a:r>
                        <a:rPr lang="nl-N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the </a:t>
                      </a:r>
                      <a:r>
                        <a:rPr lang="nl-NL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opposite</a:t>
                      </a:r>
                      <a:r>
                        <a:rPr lang="nl-NL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page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for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your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nl-N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  <a:r>
                        <a:rPr lang="nl-N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)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Seven Hundred and Eighty</a:t>
                      </a:r>
                      <a:r>
                        <a:rPr lang="en-US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Thousand</a:t>
                      </a:r>
                      <a:r>
                        <a:rPr lang="en-US" sz="1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and Twenty Six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13.089 ÷ 1000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0.013089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(−1) × (−6)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Round 6.5254 to 2 d.p.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6.53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+ (−5)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Round 0.006435 to 1 s.f.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0.006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Letter at (−2, −2)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V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4" descr="Coordinates question pic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482" y="167494"/>
            <a:ext cx="1467669" cy="155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4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50" y="167494"/>
            <a:ext cx="2599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6  Session 1</a:t>
            </a:r>
          </a:p>
        </p:txBody>
      </p:sp>
      <p:pic>
        <p:nvPicPr>
          <p:cNvPr id="3" name="Picture 2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16" y="1839673"/>
            <a:ext cx="39337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Calculate your Ninja Score to see which Ninja Belt you’ve earned today!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107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7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7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Mental Strategies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76427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 + 1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66 + ☐ = 100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half of 6?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122 − 10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56 + ☐ = 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56 = 26 +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199 − 194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× 5 = 50, so 50 ÷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Write 2:15 pm in 24 hour clock format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14:15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From 15:09, how many minutes until 15:30?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8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7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Timestables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491504"/>
              </p:ext>
            </p:extLst>
          </p:nvPr>
        </p:nvGraphicFramePr>
        <p:xfrm>
          <a:off x="444499" y="2019564"/>
          <a:ext cx="8202083" cy="4383357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 × 5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60 ÷ 6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 × ☐ = 16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 ÷ ☐ =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 × 10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90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12 ÷ 2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× 5 = 20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☐ ÷ 4 = 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 × 3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18 ÷ 6 = ☐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87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3250" y="167494"/>
            <a:ext cx="7136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7  Session 1</a:t>
            </a:r>
          </a:p>
          <a:p>
            <a:endParaRPr lang="en-US" sz="3200" b="1" dirty="0">
              <a:latin typeface="Avenir Book"/>
              <a:cs typeface="Avenir Book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Key Skills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48494"/>
              </p:ext>
            </p:extLst>
          </p:nvPr>
        </p:nvGraphicFramePr>
        <p:xfrm>
          <a:off x="444499" y="2019564"/>
          <a:ext cx="8202083" cy="4546210"/>
        </p:xfrm>
        <a:graphic>
          <a:graphicData uri="http://schemas.openxmlformats.org/drawingml/2006/table">
            <a:tbl>
              <a:tblPr/>
              <a:tblGrid>
                <a:gridCol w="1134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9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Question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Answer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List all the factors of 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2, 1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What is 1/2 of 8?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65 × 38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2470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11661 − 7509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4152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8.2 × 3.5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28.7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173.2% as a decimal number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1.732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13 + 4.5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17.5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40 ÷ (−10)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−4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If a = 4 b = 5 and c = 7, what is the value of </a:t>
                      </a:r>
                    </a:p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3b − 2a ?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4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10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/>
                        </a:rPr>
                        <a:t>7 − (−5)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90"/>
                          </a:solidFill>
                          <a:effectLst/>
                          <a:latin typeface="Avenir Book"/>
                        </a:rPr>
                        <a:t>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0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3250" y="167494"/>
            <a:ext cx="25990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venir Book"/>
                <a:cs typeface="Avenir Book"/>
              </a:rPr>
              <a:t>Week 7  Session 1</a:t>
            </a:r>
          </a:p>
        </p:txBody>
      </p:sp>
      <p:pic>
        <p:nvPicPr>
          <p:cNvPr id="3" name="Picture 2" descr="NN Sticker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17" y="167494"/>
            <a:ext cx="1557589" cy="15575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3716" y="1839673"/>
            <a:ext cx="39337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/>
                <a:cs typeface="Avenir Book"/>
              </a:rPr>
              <a:t>Calculate your Ninja Score to see which Ninja Belt you’ve earned today!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1107" y="0"/>
            <a:ext cx="48647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5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576</Words>
  <Application>Microsoft Macintosh PowerPoint</Application>
  <PresentationFormat>On-screen Show (4:3)</PresentationFormat>
  <Paragraphs>221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Avenir Book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Emeny</dc:creator>
  <cp:lastModifiedBy>Microsoft Office User</cp:lastModifiedBy>
  <cp:revision>457</cp:revision>
  <dcterms:created xsi:type="dcterms:W3CDTF">2015-08-09T20:34:29Z</dcterms:created>
  <dcterms:modified xsi:type="dcterms:W3CDTF">2021-04-09T11:09:36Z</dcterms:modified>
</cp:coreProperties>
</file>