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69" r:id="rId2"/>
    <p:sldId id="470" r:id="rId3"/>
    <p:sldId id="471" r:id="rId4"/>
    <p:sldId id="472" r:id="rId5"/>
    <p:sldId id="499" r:id="rId6"/>
    <p:sldId id="500" r:id="rId7"/>
    <p:sldId id="501" r:id="rId8"/>
    <p:sldId id="50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94780"/>
  </p:normalViewPr>
  <p:slideViewPr>
    <p:cSldViewPr snapToGrid="0" snapToObjects="1">
      <p:cViewPr varScale="1">
        <p:scale>
          <a:sx n="120" d="100"/>
          <a:sy n="120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4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8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6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2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8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Mental Strategies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23599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 + 2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double 4?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half of 33?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16.5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174 + 70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57 + 58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68 + 11 = 68 + 2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+ 822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79 + 52 = 79 + 50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152 + 10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44 − 10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28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8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Timestables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88480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 × 7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 ÷ 2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× ☐ = 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 ÷ ☐ =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 × 5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45 ÷ 9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× 6 = 42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÷ 2 = 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 × 1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 ÷ 7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63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8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Key Skills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91944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List the first 4 multiples of 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5, 10, 15, 20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65% of £100?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£65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4890 ÷ 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978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 + 4 ÷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5.4 ÷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100 × 0.97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26.93 − 4.83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22.1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Simplify 3/18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1/6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(−7) + 2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−5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See number line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662" y="257032"/>
            <a:ext cx="2344919" cy="137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50" y="167494"/>
            <a:ext cx="2599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8  Session 1</a:t>
            </a:r>
          </a:p>
        </p:txBody>
      </p:sp>
      <p:pic>
        <p:nvPicPr>
          <p:cNvPr id="3" name="Picture 2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16" y="1839673"/>
            <a:ext cx="39337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Calculate your Ninja Score to see which Ninja Belt you’ve earned today!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107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7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9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Mental Strategies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23721"/>
              </p:ext>
            </p:extLst>
          </p:nvPr>
        </p:nvGraphicFramePr>
        <p:xfrm>
          <a:off x="444499" y="2019564"/>
          <a:ext cx="8202083" cy="45462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+ 12 = 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double 94?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188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168 + 10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178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45 − 20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 = 3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14 − 6 = 14 − 4 −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39 = 39 ×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Draw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hands on the clock face showing 11:10 pm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Book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See</a:t>
                      </a:r>
                      <a:r>
                        <a:rPr lang="en-US" sz="1800" b="1" i="0" u="none" strike="noStrike" baseline="0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 clock above</a:t>
                      </a:r>
                      <a:endParaRPr lang="en-US" sz="1800" b="1" i="0" u="none" strike="noStrike" dirty="0">
                        <a:solidFill>
                          <a:srgbClr val="000090"/>
                        </a:solidFill>
                        <a:effectLst/>
                        <a:latin typeface="Avenir Book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63 − 10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197 + 40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6" descr="Clock_picture_ppt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678" y="167494"/>
            <a:ext cx="1507198" cy="15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1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9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Timestables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96911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 ×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80 ÷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 × ☐ = 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16 ÷ ☐ = 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× 2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16 ÷ 8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× 9 = 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÷ 7 = 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 × 8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20 ÷ 4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59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9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Key Skills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62849"/>
              </p:ext>
            </p:extLst>
          </p:nvPr>
        </p:nvGraphicFramePr>
        <p:xfrm>
          <a:off x="444499" y="2019564"/>
          <a:ext cx="8202083" cy="47748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the value of 4</a:t>
                      </a:r>
                      <a:r>
                        <a:rPr lang="en-US" sz="17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1/5 = 9/☐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3903 + 6770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10673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(8 + 3) × 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Write 881034 in words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.</a:t>
                      </a:r>
                      <a:r>
                        <a:rPr lang="nl-N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(</a:t>
                      </a:r>
                      <a:r>
                        <a:rPr lang="nl-NL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Use</a:t>
                      </a:r>
                      <a:r>
                        <a:rPr lang="nl-N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the </a:t>
                      </a:r>
                      <a:r>
                        <a:rPr lang="nl-NL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opposite</a:t>
                      </a:r>
                      <a:r>
                        <a:rPr lang="nl-N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page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for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your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Eight Hundred and Eighty One Thousand</a:t>
                      </a:r>
                      <a:r>
                        <a:rPr lang="en-US" sz="1700" b="1" i="0" u="none" strike="noStrike" baseline="0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en-US" sz="17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and Thirty Four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0.98 ÷ 100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0.0098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(−5) × (−8)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Round 6.5893 to 2 d.p.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6.59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+ (−8)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−3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Round 423 to 2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s.f.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venir Book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20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50" y="167494"/>
            <a:ext cx="2599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9  Session 1</a:t>
            </a:r>
          </a:p>
        </p:txBody>
      </p:sp>
      <p:pic>
        <p:nvPicPr>
          <p:cNvPr id="3" name="Picture 2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16" y="1839673"/>
            <a:ext cx="39337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Calculate your Ninja Score to see which Ninja Belt you’ve earned today!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107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68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8560</TotalTime>
  <Words>541</Words>
  <Application>Microsoft Macintosh PowerPoint</Application>
  <PresentationFormat>On-screen Show (4:3)</PresentationFormat>
  <Paragraphs>220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Book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Emeny</dc:creator>
  <cp:lastModifiedBy>Microsoft Office User</cp:lastModifiedBy>
  <cp:revision>457</cp:revision>
  <dcterms:created xsi:type="dcterms:W3CDTF">2015-08-09T20:34:29Z</dcterms:created>
  <dcterms:modified xsi:type="dcterms:W3CDTF">2021-04-09T11:22:25Z</dcterms:modified>
</cp:coreProperties>
</file>