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424" r:id="rId6"/>
    <p:sldId id="429" r:id="rId7"/>
    <p:sldId id="410" r:id="rId8"/>
    <p:sldId id="431" r:id="rId9"/>
    <p:sldId id="364" r:id="rId10"/>
    <p:sldId id="432" r:id="rId11"/>
    <p:sldId id="412" r:id="rId12"/>
    <p:sldId id="433" r:id="rId13"/>
    <p:sldId id="434" r:id="rId14"/>
    <p:sldId id="435" r:id="rId15"/>
    <p:sldId id="385" r:id="rId16"/>
    <p:sldId id="416" r:id="rId17"/>
    <p:sldId id="417" r:id="rId18"/>
    <p:sldId id="436" r:id="rId19"/>
    <p:sldId id="437" r:id="rId20"/>
    <p:sldId id="420" r:id="rId21"/>
    <p:sldId id="421" r:id="rId22"/>
    <p:sldId id="423" r:id="rId23"/>
    <p:sldId id="43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4C3B9-4E95-42BF-B5A8-2D344A29096E}" v="30" dt="2019-04-12T12:50:19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Scanlon" userId="217f4c6b-e607-4a48-bdce-98b05a0a86c5" providerId="ADAL" clId="{298D267D-6604-4925-8364-3632A5712B4C}"/>
    <pc:docChg chg="undo custSel addSld delSld modSld sldOrd">
      <pc:chgData name="Cath Scanlon" userId="217f4c6b-e607-4a48-bdce-98b05a0a86c5" providerId="ADAL" clId="{298D267D-6604-4925-8364-3632A5712B4C}" dt="2019-04-11T09:27:04.967" v="2280" actId="1038"/>
      <pc:docMkLst>
        <pc:docMk/>
      </pc:docMkLst>
      <pc:sldChg chg="modSp">
        <pc:chgData name="Cath Scanlon" userId="217f4c6b-e607-4a48-bdce-98b05a0a86c5" providerId="ADAL" clId="{298D267D-6604-4925-8364-3632A5712B4C}" dt="2019-04-11T07:33:15.997" v="34" actId="20577"/>
        <pc:sldMkLst>
          <pc:docMk/>
          <pc:sldMk cId="2637481266" sldId="256"/>
        </pc:sldMkLst>
        <pc:spChg chg="mod">
          <ac:chgData name="Cath Scanlon" userId="217f4c6b-e607-4a48-bdce-98b05a0a86c5" providerId="ADAL" clId="{298D267D-6604-4925-8364-3632A5712B4C}" dt="2019-04-11T07:33:15.997" v="34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298D267D-6604-4925-8364-3632A5712B4C}" dt="2019-04-11T07:34:47.061" v="39" actId="255"/>
        <pc:sldMkLst>
          <pc:docMk/>
          <pc:sldMk cId="3855900595" sldId="301"/>
        </pc:sldMkLst>
        <pc:spChg chg="mod">
          <ac:chgData name="Cath Scanlon" userId="217f4c6b-e607-4a48-bdce-98b05a0a86c5" providerId="ADAL" clId="{298D267D-6604-4925-8364-3632A5712B4C}" dt="2019-04-11T07:34:47.061" v="39" actId="255"/>
          <ac:spMkLst>
            <pc:docMk/>
            <pc:sldMk cId="3855900595" sldId="301"/>
            <ac:spMk id="19" creationId="{5252A847-DE45-4FA3-A1F8-EEBEB845FF8E}"/>
          </ac:spMkLst>
        </pc:spChg>
      </pc:sldChg>
      <pc:sldChg chg="del">
        <pc:chgData name="Cath Scanlon" userId="217f4c6b-e607-4a48-bdce-98b05a0a86c5" providerId="ADAL" clId="{298D267D-6604-4925-8364-3632A5712B4C}" dt="2019-04-11T09:00:17.709" v="1818" actId="2696"/>
        <pc:sldMkLst>
          <pc:docMk/>
          <pc:sldMk cId="636014570" sldId="314"/>
        </pc:sldMkLst>
      </pc:sldChg>
      <pc:sldChg chg="addSp delSp modSp del">
        <pc:chgData name="Cath Scanlon" userId="217f4c6b-e607-4a48-bdce-98b05a0a86c5" providerId="ADAL" clId="{298D267D-6604-4925-8364-3632A5712B4C}" dt="2019-04-11T09:03:15.865" v="1877" actId="2696"/>
        <pc:sldMkLst>
          <pc:docMk/>
          <pc:sldMk cId="1071900124" sldId="355"/>
        </pc:sldMkLst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0:40.783" v="1825" actId="404"/>
          <ac:spMkLst>
            <pc:docMk/>
            <pc:sldMk cId="1071900124" sldId="355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20" creationId="{912B993D-0197-4E99-9BA4-9364604C36CB}"/>
          </ac:spMkLst>
        </pc:spChg>
        <pc:graphicFrameChg chg="del">
          <ac:chgData name="Cath Scanlon" userId="217f4c6b-e607-4a48-bdce-98b05a0a86c5" providerId="ADAL" clId="{298D267D-6604-4925-8364-3632A5712B4C}" dt="2019-04-11T09:01:13.354" v="1826" actId="478"/>
          <ac:graphicFrameMkLst>
            <pc:docMk/>
            <pc:sldMk cId="1071900124" sldId="355"/>
            <ac:graphicFrameMk id="7" creationId="{F97805B3-D2BE-4446-AC34-128B6C4E1704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9:02:19.484" v="1867" actId="20577"/>
          <ac:graphicFrameMkLst>
            <pc:docMk/>
            <pc:sldMk cId="1071900124" sldId="355"/>
            <ac:graphicFrameMk id="21" creationId="{6847A1FA-84AC-416A-9F42-F10FB58C0B1B}"/>
          </ac:graphicFrameMkLst>
        </pc:graphicFrameChg>
      </pc:sldChg>
      <pc:sldChg chg="addSp delSp modSp del">
        <pc:chgData name="Cath Scanlon" userId="217f4c6b-e607-4a48-bdce-98b05a0a86c5" providerId="ADAL" clId="{298D267D-6604-4925-8364-3632A5712B4C}" dt="2019-04-11T07:39:18.474" v="112" actId="2696"/>
        <pc:sldMkLst>
          <pc:docMk/>
          <pc:sldMk cId="1264047843" sldId="361"/>
        </pc:sldMkLst>
        <pc:grpChg chg="add del mod">
          <ac:chgData name="Cath Scanlon" userId="217f4c6b-e607-4a48-bdce-98b05a0a86c5" providerId="ADAL" clId="{298D267D-6604-4925-8364-3632A5712B4C}" dt="2019-04-11T07:36:25.387" v="58"/>
          <ac:grpSpMkLst>
            <pc:docMk/>
            <pc:sldMk cId="1264047843" sldId="361"/>
            <ac:grpSpMk id="14" creationId="{36894813-40C6-40C6-BB52-338BEEF824C8}"/>
          </ac:grpSpMkLst>
        </pc:grpChg>
        <pc:picChg chg="add mod">
          <ac:chgData name="Cath Scanlon" userId="217f4c6b-e607-4a48-bdce-98b05a0a86c5" providerId="ADAL" clId="{298D267D-6604-4925-8364-3632A5712B4C}" dt="2019-04-11T07:36:35.965" v="60" actId="1076"/>
          <ac:picMkLst>
            <pc:docMk/>
            <pc:sldMk cId="1264047843" sldId="361"/>
            <ac:picMk id="31" creationId="{910738BD-82AE-4EB0-B965-FFD3D8AA0D85}"/>
          </ac:picMkLst>
        </pc:picChg>
      </pc:sldChg>
      <pc:sldChg chg="addSp delSp modSp">
        <pc:chgData name="Cath Scanlon" userId="217f4c6b-e607-4a48-bdce-98b05a0a86c5" providerId="ADAL" clId="{298D267D-6604-4925-8364-3632A5712B4C}" dt="2019-04-11T09:18:46.257" v="2207" actId="14100"/>
        <pc:sldMkLst>
          <pc:docMk/>
          <pc:sldMk cId="1067369615" sldId="364"/>
        </pc:sldMkLst>
        <pc:spChg chg="mod">
          <ac:chgData name="Cath Scanlon" userId="217f4c6b-e607-4a48-bdce-98b05a0a86c5" providerId="ADAL" clId="{298D267D-6604-4925-8364-3632A5712B4C}" dt="2019-04-11T08:20:31.846" v="1014" actId="12788"/>
          <ac:spMkLst>
            <pc:docMk/>
            <pc:sldMk cId="1067369615" sldId="364"/>
            <ac:spMk id="19" creationId="{5252A847-DE45-4FA3-A1F8-EEBEB845FF8E}"/>
          </ac:spMkLst>
        </pc:spChg>
        <pc:grpChg chg="add mod">
          <ac:chgData name="Cath Scanlon" userId="217f4c6b-e607-4a48-bdce-98b05a0a86c5" providerId="ADAL" clId="{298D267D-6604-4925-8364-3632A5712B4C}" dt="2019-04-11T08:20:31.846" v="1014" actId="12788"/>
          <ac:grpSpMkLst>
            <pc:docMk/>
            <pc:sldMk cId="1067369615" sldId="364"/>
            <ac:grpSpMk id="9" creationId="{2DCC614D-9E24-43A7-A1BA-580AF14A639D}"/>
          </ac:grpSpMkLst>
        </pc:grpChg>
        <pc:graphicFrameChg chg="del mod">
          <ac:chgData name="Cath Scanlon" userId="217f4c6b-e607-4a48-bdce-98b05a0a86c5" providerId="ADAL" clId="{298D267D-6604-4925-8364-3632A5712B4C}" dt="2019-04-11T08:20:16.151" v="1012" actId="478"/>
          <ac:graphicFrameMkLst>
            <pc:docMk/>
            <pc:sldMk cId="1067369615" sldId="364"/>
            <ac:graphicFrameMk id="27" creationId="{33757E88-3A73-4E85-A0E3-F86998BCA5D6}"/>
          </ac:graphicFrameMkLst>
        </pc:graphicFrameChg>
        <pc:cxnChg chg="mod">
          <ac:chgData name="Cath Scanlon" userId="217f4c6b-e607-4a48-bdce-98b05a0a86c5" providerId="ADAL" clId="{298D267D-6604-4925-8364-3632A5712B4C}" dt="2019-04-11T08:20:03.270" v="1010" actId="14100"/>
          <ac:cxnSpMkLst>
            <pc:docMk/>
            <pc:sldMk cId="1067369615" sldId="364"/>
            <ac:cxnSpMk id="11" creationId="{549A0515-AB79-449A-806A-2543E9B67420}"/>
          </ac:cxnSpMkLst>
        </pc:cxnChg>
        <pc:cxnChg chg="mod">
          <ac:chgData name="Cath Scanlon" userId="217f4c6b-e607-4a48-bdce-98b05a0a86c5" providerId="ADAL" clId="{298D267D-6604-4925-8364-3632A5712B4C}" dt="2019-04-11T09:18:46.257" v="2207" actId="14100"/>
          <ac:cxnSpMkLst>
            <pc:docMk/>
            <pc:sldMk cId="1067369615" sldId="364"/>
            <ac:cxnSpMk id="12" creationId="{5F2F9879-62A3-4D5F-9C92-FD99C60ABA95}"/>
          </ac:cxnSpMkLst>
        </pc:cxnChg>
      </pc:sldChg>
      <pc:sldChg chg="del">
        <pc:chgData name="Cath Scanlon" userId="217f4c6b-e607-4a48-bdce-98b05a0a86c5" providerId="ADAL" clId="{298D267D-6604-4925-8364-3632A5712B4C}" dt="2019-04-11T08:48:57.138" v="1490" actId="2696"/>
        <pc:sldMkLst>
          <pc:docMk/>
          <pc:sldMk cId="551797591" sldId="366"/>
        </pc:sldMkLst>
      </pc:sldChg>
      <pc:sldChg chg="del">
        <pc:chgData name="Cath Scanlon" userId="217f4c6b-e607-4a48-bdce-98b05a0a86c5" providerId="ADAL" clId="{298D267D-6604-4925-8364-3632A5712B4C}" dt="2019-04-11T08:49:00.574" v="1492" actId="2696"/>
        <pc:sldMkLst>
          <pc:docMk/>
          <pc:sldMk cId="3639905054" sldId="368"/>
        </pc:sldMkLst>
      </pc:sldChg>
      <pc:sldChg chg="del">
        <pc:chgData name="Cath Scanlon" userId="217f4c6b-e607-4a48-bdce-98b05a0a86c5" providerId="ADAL" clId="{298D267D-6604-4925-8364-3632A5712B4C}" dt="2019-04-11T08:49:05.290" v="1496" actId="2696"/>
        <pc:sldMkLst>
          <pc:docMk/>
          <pc:sldMk cId="3447148303" sldId="372"/>
        </pc:sldMkLst>
      </pc:sldChg>
      <pc:sldChg chg="del">
        <pc:chgData name="Cath Scanlon" userId="217f4c6b-e607-4a48-bdce-98b05a0a86c5" providerId="ADAL" clId="{298D267D-6604-4925-8364-3632A5712B4C}" dt="2019-04-11T08:49:06.889" v="1497" actId="2696"/>
        <pc:sldMkLst>
          <pc:docMk/>
          <pc:sldMk cId="1138616509" sldId="373"/>
        </pc:sldMkLst>
      </pc:sldChg>
      <pc:sldChg chg="del">
        <pc:chgData name="Cath Scanlon" userId="217f4c6b-e607-4a48-bdce-98b05a0a86c5" providerId="ADAL" clId="{298D267D-6604-4925-8364-3632A5712B4C}" dt="2019-04-11T08:49:08.866" v="1498" actId="2696"/>
        <pc:sldMkLst>
          <pc:docMk/>
          <pc:sldMk cId="1461015093" sldId="374"/>
        </pc:sldMkLst>
      </pc:sldChg>
      <pc:sldChg chg="del">
        <pc:chgData name="Cath Scanlon" userId="217f4c6b-e607-4a48-bdce-98b05a0a86c5" providerId="ADAL" clId="{298D267D-6604-4925-8364-3632A5712B4C}" dt="2019-04-11T08:49:11.081" v="1500" actId="2696"/>
        <pc:sldMkLst>
          <pc:docMk/>
          <pc:sldMk cId="667502661" sldId="376"/>
        </pc:sldMkLst>
      </pc:sldChg>
      <pc:sldChg chg="del">
        <pc:chgData name="Cath Scanlon" userId="217f4c6b-e607-4a48-bdce-98b05a0a86c5" providerId="ADAL" clId="{298D267D-6604-4925-8364-3632A5712B4C}" dt="2019-04-11T08:49:12.932" v="1502" actId="2696"/>
        <pc:sldMkLst>
          <pc:docMk/>
          <pc:sldMk cId="332295196" sldId="378"/>
        </pc:sldMkLst>
      </pc:sldChg>
      <pc:sldChg chg="del">
        <pc:chgData name="Cath Scanlon" userId="217f4c6b-e607-4a48-bdce-98b05a0a86c5" providerId="ADAL" clId="{298D267D-6604-4925-8364-3632A5712B4C}" dt="2019-04-11T08:49:13.838" v="1503" actId="2696"/>
        <pc:sldMkLst>
          <pc:docMk/>
          <pc:sldMk cId="1628050222" sldId="379"/>
        </pc:sldMkLst>
      </pc:sldChg>
      <pc:sldChg chg="addSp modSp del">
        <pc:chgData name="Cath Scanlon" userId="217f4c6b-e607-4a48-bdce-98b05a0a86c5" providerId="ADAL" clId="{298D267D-6604-4925-8364-3632A5712B4C}" dt="2019-04-11T09:13:28.551" v="2157" actId="2696"/>
        <pc:sldMkLst>
          <pc:docMk/>
          <pc:sldMk cId="3559197400" sldId="383"/>
        </pc:sldMkLst>
        <pc:spChg chg="mod">
          <ac:chgData name="Cath Scanlon" userId="217f4c6b-e607-4a48-bdce-98b05a0a86c5" providerId="ADAL" clId="{298D267D-6604-4925-8364-3632A5712B4C}" dt="2019-04-11T09:08:47.881" v="2003" actId="20577"/>
          <ac:spMkLst>
            <pc:docMk/>
            <pc:sldMk cId="3559197400" sldId="383"/>
            <ac:spMk id="19" creationId="{5252A847-DE45-4FA3-A1F8-EEBEB845FF8E}"/>
          </ac:spMkLst>
        </pc:spChg>
        <pc:picChg chg="add mod">
          <ac:chgData name="Cath Scanlon" userId="217f4c6b-e607-4a48-bdce-98b05a0a86c5" providerId="ADAL" clId="{298D267D-6604-4925-8364-3632A5712B4C}" dt="2019-04-11T09:09:46.044" v="2030" actId="1036"/>
          <ac:picMkLst>
            <pc:docMk/>
            <pc:sldMk cId="3559197400" sldId="383"/>
            <ac:picMk id="7" creationId="{D144D21A-F390-41E0-B795-6E0BE2B852DA}"/>
          </ac:picMkLst>
        </pc:picChg>
        <pc:cxnChg chg="add mod">
          <ac:chgData name="Cath Scanlon" userId="217f4c6b-e607-4a48-bdce-98b05a0a86c5" providerId="ADAL" clId="{298D267D-6604-4925-8364-3632A5712B4C}" dt="2019-04-11T09:09:46.044" v="2030" actId="1036"/>
          <ac:cxnSpMkLst>
            <pc:docMk/>
            <pc:sldMk cId="3559197400" sldId="383"/>
            <ac:cxnSpMk id="9" creationId="{8CCDFBB7-DBD6-4A4A-9C52-42B539C85832}"/>
          </ac:cxnSpMkLst>
        </pc:cxnChg>
      </pc:sldChg>
      <pc:sldChg chg="addSp delSp modSp">
        <pc:chgData name="Cath Scanlon" userId="217f4c6b-e607-4a48-bdce-98b05a0a86c5" providerId="ADAL" clId="{298D267D-6604-4925-8364-3632A5712B4C}" dt="2019-04-11T08:48:22.697" v="1486" actId="1038"/>
        <pc:sldMkLst>
          <pc:docMk/>
          <pc:sldMk cId="3380664386" sldId="385"/>
        </pc:sldMkLst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15" creationId="{D0217068-9E71-4763-BFF5-8548410516C2}"/>
          </ac:spMkLst>
        </pc:spChg>
        <pc:spChg chg="mod">
          <ac:chgData name="Cath Scanlon" userId="217f4c6b-e607-4a48-bdce-98b05a0a86c5" providerId="ADAL" clId="{298D267D-6604-4925-8364-3632A5712B4C}" dt="2019-04-11T08:48:16.069" v="1455" actId="12788"/>
          <ac:spMkLst>
            <pc:docMk/>
            <pc:sldMk cId="3380664386" sldId="385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0" creationId="{F37E10DD-DAE7-4B1A-91B0-A6BFC2EE5467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1" creationId="{37F974A0-3178-42D4-A914-E970F7823FF0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2" creationId="{AB390DC4-2C03-41DB-A752-4DCE5033EDF7}"/>
          </ac:spMkLst>
        </pc:spChg>
        <pc:spChg chg="add del">
          <ac:chgData name="Cath Scanlon" userId="217f4c6b-e607-4a48-bdce-98b05a0a86c5" providerId="ADAL" clId="{298D267D-6604-4925-8364-3632A5712B4C}" dt="2019-04-11T08:46:08.512" v="1383"/>
          <ac:spMkLst>
            <pc:docMk/>
            <pc:sldMk cId="3380664386" sldId="385"/>
            <ac:spMk id="29" creationId="{0260E532-DBE7-4E4D-9DC8-70764D491EA6}"/>
          </ac:spMkLst>
        </pc:spChg>
        <pc:grpChg chg="add del mod">
          <ac:chgData name="Cath Scanlon" userId="217f4c6b-e607-4a48-bdce-98b05a0a86c5" providerId="ADAL" clId="{298D267D-6604-4925-8364-3632A5712B4C}" dt="2019-04-11T08:35:36.085" v="1363" actId="478"/>
          <ac:grpSpMkLst>
            <pc:docMk/>
            <pc:sldMk cId="3380664386" sldId="385"/>
            <ac:grpSpMk id="2" creationId="{0FDC4F86-565C-4DC9-8996-9ABE4E0C951E}"/>
          </ac:grpSpMkLst>
        </pc:grpChg>
        <pc:grpChg chg="add del">
          <ac:chgData name="Cath Scanlon" userId="217f4c6b-e607-4a48-bdce-98b05a0a86c5" providerId="ADAL" clId="{298D267D-6604-4925-8364-3632A5712B4C}" dt="2019-04-11T08:46:47.795" v="1410" actId="478"/>
          <ac:grpSpMkLst>
            <pc:docMk/>
            <pc:sldMk cId="3380664386" sldId="385"/>
            <ac:grpSpMk id="23" creationId="{B833AE08-C9C7-4B65-B091-7990C6335B0E}"/>
          </ac:grpSpMkLst>
        </pc:grpChg>
        <pc:graphicFrameChg chg="del mod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9" creationId="{0137D678-6421-4B31-ACA1-4D5D3850BBC2}"/>
          </ac:graphicFrameMkLst>
        </pc:graphicFrameChg>
        <pc:graphicFrameChg chg="del mod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0" creationId="{085E07D8-BE13-4B2F-A059-CBAA09BF5626}"/>
          </ac:graphicFrameMkLst>
        </pc:graphicFrameChg>
        <pc:graphicFrameChg chg="del mod modGraphic">
          <ac:chgData name="Cath Scanlon" userId="217f4c6b-e607-4a48-bdce-98b05a0a86c5" providerId="ADAL" clId="{298D267D-6604-4925-8364-3632A5712B4C}" dt="2019-04-11T08:46:46.658" v="1409" actId="478"/>
          <ac:graphicFrameMkLst>
            <pc:docMk/>
            <pc:sldMk cId="3380664386" sldId="385"/>
            <ac:graphicFrameMk id="11" creationId="{56680319-F106-4A86-BF00-87792523D75C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2" creationId="{7134FC32-82F5-4EEA-8B1F-859AC378E2DD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3" creationId="{CB4095AE-9282-4FF0-ADD0-4B7725AA50CD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8:48:16.069" v="1455" actId="12788"/>
          <ac:graphicFrameMkLst>
            <pc:docMk/>
            <pc:sldMk cId="3380664386" sldId="385"/>
            <ac:graphicFrameMk id="30" creationId="{8C5A5819-FACB-4EAC-85AF-631E27B4F920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8:48:22.697" v="1486" actId="1038"/>
          <ac:graphicFrameMkLst>
            <pc:docMk/>
            <pc:sldMk cId="3380664386" sldId="385"/>
            <ac:graphicFrameMk id="31" creationId="{94497954-2693-4986-9120-76C53B545908}"/>
          </ac:graphicFrameMkLst>
        </pc:graphicFrameChg>
        <pc:picChg chg="add mod">
          <ac:chgData name="Cath Scanlon" userId="217f4c6b-e607-4a48-bdce-98b05a0a86c5" providerId="ADAL" clId="{298D267D-6604-4925-8364-3632A5712B4C}" dt="2019-04-11T08:33:55.194" v="1285" actId="164"/>
          <ac:picMkLst>
            <pc:docMk/>
            <pc:sldMk cId="3380664386" sldId="385"/>
            <ac:picMk id="14" creationId="{10B49FFE-9D57-466D-AC5E-7F3FF89C5DDB}"/>
          </ac:picMkLst>
        </pc:picChg>
      </pc:sldChg>
      <pc:sldChg chg="del">
        <pc:chgData name="Cath Scanlon" userId="217f4c6b-e607-4a48-bdce-98b05a0a86c5" providerId="ADAL" clId="{298D267D-6604-4925-8364-3632A5712B4C}" dt="2019-04-11T08:49:09.880" v="1499" actId="2696"/>
        <pc:sldMkLst>
          <pc:docMk/>
          <pc:sldMk cId="1955937628" sldId="386"/>
        </pc:sldMkLst>
      </pc:sldChg>
      <pc:sldChg chg="del">
        <pc:chgData name="Cath Scanlon" userId="217f4c6b-e607-4a48-bdce-98b05a0a86c5" providerId="ADAL" clId="{298D267D-6604-4925-8364-3632A5712B4C}" dt="2019-04-11T08:49:12.073" v="1501" actId="2696"/>
        <pc:sldMkLst>
          <pc:docMk/>
          <pc:sldMk cId="1680236177" sldId="387"/>
        </pc:sldMkLst>
      </pc:sldChg>
      <pc:sldChg chg="del">
        <pc:chgData name="Cath Scanlon" userId="217f4c6b-e607-4a48-bdce-98b05a0a86c5" providerId="ADAL" clId="{298D267D-6604-4925-8364-3632A5712B4C}" dt="2019-04-11T09:06:53.232" v="1967" actId="2696"/>
        <pc:sldMkLst>
          <pc:docMk/>
          <pc:sldMk cId="1263655558" sldId="390"/>
        </pc:sldMkLst>
      </pc:sldChg>
      <pc:sldChg chg="del">
        <pc:chgData name="Cath Scanlon" userId="217f4c6b-e607-4a48-bdce-98b05a0a86c5" providerId="ADAL" clId="{298D267D-6604-4925-8364-3632A5712B4C}" dt="2019-04-11T09:14:09.291" v="2160" actId="2696"/>
        <pc:sldMkLst>
          <pc:docMk/>
          <pc:sldMk cId="2653729433" sldId="391"/>
        </pc:sldMkLst>
      </pc:sldChg>
      <pc:sldChg chg="del">
        <pc:chgData name="Cath Scanlon" userId="217f4c6b-e607-4a48-bdce-98b05a0a86c5" providerId="ADAL" clId="{298D267D-6604-4925-8364-3632A5712B4C}" dt="2019-04-11T07:43:47.637" v="188" actId="2696"/>
        <pc:sldMkLst>
          <pc:docMk/>
          <pc:sldMk cId="2314870620" sldId="393"/>
        </pc:sldMkLst>
      </pc:sldChg>
      <pc:sldChg chg="modSp del">
        <pc:chgData name="Cath Scanlon" userId="217f4c6b-e607-4a48-bdce-98b05a0a86c5" providerId="ADAL" clId="{298D267D-6604-4925-8364-3632A5712B4C}" dt="2019-04-11T08:13:51.372" v="851" actId="2696"/>
        <pc:sldMkLst>
          <pc:docMk/>
          <pc:sldMk cId="3239687420" sldId="394"/>
        </pc:sldMkLst>
        <pc:picChg chg="mod">
          <ac:chgData name="Cath Scanlon" userId="217f4c6b-e607-4a48-bdce-98b05a0a86c5" providerId="ADAL" clId="{298D267D-6604-4925-8364-3632A5712B4C}" dt="2019-04-11T07:35:00.949" v="40" actId="1076"/>
          <ac:picMkLst>
            <pc:docMk/>
            <pc:sldMk cId="3239687420" sldId="394"/>
            <ac:picMk id="6" creationId="{D5BD5B32-F8C0-4AF7-92F5-8C0987A9EF50}"/>
          </ac:picMkLst>
        </pc:picChg>
      </pc:sldChg>
      <pc:sldChg chg="del">
        <pc:chgData name="Cath Scanlon" userId="217f4c6b-e607-4a48-bdce-98b05a0a86c5" providerId="ADAL" clId="{298D267D-6604-4925-8364-3632A5712B4C}" dt="2019-04-11T08:13:54.768" v="852" actId="2696"/>
        <pc:sldMkLst>
          <pc:docMk/>
          <pc:sldMk cId="1500979283" sldId="395"/>
        </pc:sldMkLst>
      </pc:sldChg>
      <pc:sldChg chg="del">
        <pc:chgData name="Cath Scanlon" userId="217f4c6b-e607-4a48-bdce-98b05a0a86c5" providerId="ADAL" clId="{298D267D-6604-4925-8364-3632A5712B4C}" dt="2019-04-11T08:48:59.514" v="1491" actId="2696"/>
        <pc:sldMkLst>
          <pc:docMk/>
          <pc:sldMk cId="189533789" sldId="396"/>
        </pc:sldMkLst>
      </pc:sldChg>
      <pc:sldChg chg="del">
        <pc:chgData name="Cath Scanlon" userId="217f4c6b-e607-4a48-bdce-98b05a0a86c5" providerId="ADAL" clId="{298D267D-6604-4925-8364-3632A5712B4C}" dt="2019-04-11T08:49:01.566" v="1493" actId="2696"/>
        <pc:sldMkLst>
          <pc:docMk/>
          <pc:sldMk cId="1116962646" sldId="397"/>
        </pc:sldMkLst>
      </pc:sldChg>
      <pc:sldChg chg="del">
        <pc:chgData name="Cath Scanlon" userId="217f4c6b-e607-4a48-bdce-98b05a0a86c5" providerId="ADAL" clId="{298D267D-6604-4925-8364-3632A5712B4C}" dt="2019-04-11T08:49:02.557" v="1494" actId="2696"/>
        <pc:sldMkLst>
          <pc:docMk/>
          <pc:sldMk cId="3824670395" sldId="399"/>
        </pc:sldMkLst>
      </pc:sldChg>
      <pc:sldChg chg="del">
        <pc:chgData name="Cath Scanlon" userId="217f4c6b-e607-4a48-bdce-98b05a0a86c5" providerId="ADAL" clId="{298D267D-6604-4925-8364-3632A5712B4C}" dt="2019-04-11T08:49:03.384" v="1495" actId="2696"/>
        <pc:sldMkLst>
          <pc:docMk/>
          <pc:sldMk cId="1714449608" sldId="400"/>
        </pc:sldMkLst>
      </pc:sldChg>
      <pc:sldChg chg="del">
        <pc:chgData name="Cath Scanlon" userId="217f4c6b-e607-4a48-bdce-98b05a0a86c5" providerId="ADAL" clId="{298D267D-6604-4925-8364-3632A5712B4C}" dt="2019-04-11T09:00:20.593" v="1819" actId="2696"/>
        <pc:sldMkLst>
          <pc:docMk/>
          <pc:sldMk cId="1286473030" sldId="401"/>
        </pc:sldMkLst>
      </pc:sldChg>
      <pc:sldChg chg="del">
        <pc:chgData name="Cath Scanlon" userId="217f4c6b-e607-4a48-bdce-98b05a0a86c5" providerId="ADAL" clId="{298D267D-6604-4925-8364-3632A5712B4C}" dt="2019-04-11T09:00:24.510" v="1820" actId="2696"/>
        <pc:sldMkLst>
          <pc:docMk/>
          <pc:sldMk cId="3556244571" sldId="402"/>
        </pc:sldMkLst>
      </pc:sldChg>
      <pc:sldChg chg="addSp delSp modSp add del">
        <pc:chgData name="Cath Scanlon" userId="217f4c6b-e607-4a48-bdce-98b05a0a86c5" providerId="ADAL" clId="{298D267D-6604-4925-8364-3632A5712B4C}" dt="2019-04-11T07:42:08.707" v="164" actId="2696"/>
        <pc:sldMkLst>
          <pc:docMk/>
          <pc:sldMk cId="4123769650" sldId="403"/>
        </pc:sldMkLst>
        <pc:spChg chg="add mod">
          <ac:chgData name="Cath Scanlon" userId="217f4c6b-e607-4a48-bdce-98b05a0a86c5" providerId="ADAL" clId="{298D267D-6604-4925-8364-3632A5712B4C}" dt="2019-04-11T07:38:01.989" v="89" actId="12788"/>
          <ac:spMkLst>
            <pc:docMk/>
            <pc:sldMk cId="4123769650" sldId="403"/>
            <ac:spMk id="7" creationId="{0870C4E8-5BC6-4751-8B65-5853B9334C9A}"/>
          </ac:spMkLst>
        </pc:spChg>
        <pc:spChg chg="add mod">
          <ac:chgData name="Cath Scanlon" userId="217f4c6b-e607-4a48-bdce-98b05a0a86c5" providerId="ADAL" clId="{298D267D-6604-4925-8364-3632A5712B4C}" dt="2019-04-11T07:38:10.242" v="91" actId="12788"/>
          <ac:spMkLst>
            <pc:docMk/>
            <pc:sldMk cId="4123769650" sldId="403"/>
            <ac:spMk id="9" creationId="{84083E72-172F-4BC4-9D21-6D2BDECE10A7}"/>
          </ac:spMkLst>
        </pc:spChg>
        <pc:spChg chg="add mod">
          <ac:chgData name="Cath Scanlon" userId="217f4c6b-e607-4a48-bdce-98b05a0a86c5" providerId="ADAL" clId="{298D267D-6604-4925-8364-3632A5712B4C}" dt="2019-04-11T07:37:52.168" v="87" actId="408"/>
          <ac:spMkLst>
            <pc:docMk/>
            <pc:sldMk cId="4123769650" sldId="403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37:00.155" v="66" actId="113"/>
          <ac:spMkLst>
            <pc:docMk/>
            <pc:sldMk cId="4123769650" sldId="403"/>
            <ac:spMk id="19" creationId="{5252A847-DE45-4FA3-A1F8-EEBEB845FF8E}"/>
          </ac:spMkLst>
        </pc:sp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1" creationId="{5004A5BC-C018-4778-B262-FF42D2A32A29}"/>
          </ac:picMkLst>
        </pc:pic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2" creationId="{7F81FDCA-738D-41AC-98A1-383E7EF7A5E1}"/>
          </ac:picMkLst>
        </pc:pic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3" creationId="{BAC129D2-8DD0-44F4-A707-4EABB96E2868}"/>
          </ac:picMkLst>
        </pc:picChg>
        <pc:cxnChg chg="add mod">
          <ac:chgData name="Cath Scanlon" userId="217f4c6b-e607-4a48-bdce-98b05a0a86c5" providerId="ADAL" clId="{298D267D-6604-4925-8364-3632A5712B4C}" dt="2019-04-11T07:38:55.735" v="103" actId="14100"/>
          <ac:cxnSpMkLst>
            <pc:docMk/>
            <pc:sldMk cId="4123769650" sldId="403"/>
            <ac:cxnSpMk id="14" creationId="{A304B778-4E91-4F43-9511-D887EFFF136B}"/>
          </ac:cxnSpMkLst>
        </pc:cxnChg>
        <pc:cxnChg chg="add del mod">
          <ac:chgData name="Cath Scanlon" userId="217f4c6b-e607-4a48-bdce-98b05a0a86c5" providerId="ADAL" clId="{298D267D-6604-4925-8364-3632A5712B4C}" dt="2019-04-11T07:38:53.246" v="102" actId="478"/>
          <ac:cxnSpMkLst>
            <pc:docMk/>
            <pc:sldMk cId="4123769650" sldId="403"/>
            <ac:cxnSpMk id="15" creationId="{EB399DE2-6854-4529-B094-204F2BC9E591}"/>
          </ac:cxnSpMkLst>
        </pc:cxnChg>
        <pc:cxnChg chg="add mod">
          <ac:chgData name="Cath Scanlon" userId="217f4c6b-e607-4a48-bdce-98b05a0a86c5" providerId="ADAL" clId="{298D267D-6604-4925-8364-3632A5712B4C}" dt="2019-04-11T07:39:10.013" v="111" actId="1037"/>
          <ac:cxnSpMkLst>
            <pc:docMk/>
            <pc:sldMk cId="4123769650" sldId="403"/>
            <ac:cxnSpMk id="20" creationId="{0831E3AC-02E5-4BB3-8609-095FB4E1444E}"/>
          </ac:cxnSpMkLst>
        </pc:cxnChg>
        <pc:cxnChg chg="add mod">
          <ac:chgData name="Cath Scanlon" userId="217f4c6b-e607-4a48-bdce-98b05a0a86c5" providerId="ADAL" clId="{298D267D-6604-4925-8364-3632A5712B4C}" dt="2019-04-11T07:39:06.997" v="108" actId="1038"/>
          <ac:cxnSpMkLst>
            <pc:docMk/>
            <pc:sldMk cId="4123769650" sldId="403"/>
            <ac:cxnSpMk id="21" creationId="{42284089-13A4-4191-940E-68B7E6F22A07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16:46.876" v="2202" actId="14100"/>
        <pc:sldMkLst>
          <pc:docMk/>
          <pc:sldMk cId="2670428523" sldId="404"/>
        </pc:sldMkLst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2" creationId="{8F8859ED-5F4A-4B25-8AE0-E15F92DA33D2}"/>
          </ac:spMkLst>
        </pc:spChg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4" creationId="{25539610-74D6-4CE2-9ED3-A941794527C0}"/>
          </ac:spMkLst>
        </pc:spChg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5" creationId="{3B8C142F-1A94-40AE-9B59-C901DCF38117}"/>
          </ac:spMkLst>
        </pc:spChg>
        <pc:spChg chg="mod">
          <ac:chgData name="Cath Scanlon" userId="217f4c6b-e607-4a48-bdce-98b05a0a86c5" providerId="ADAL" clId="{298D267D-6604-4925-8364-3632A5712B4C}" dt="2019-04-11T07:41:44.047" v="161" actId="12788"/>
          <ac:spMkLst>
            <pc:docMk/>
            <pc:sldMk cId="2670428523" sldId="404"/>
            <ac:spMk id="7" creationId="{0870C4E8-5BC6-4751-8B65-5853B9334C9A}"/>
          </ac:spMkLst>
        </pc:spChg>
        <pc:spChg chg="mod">
          <ac:chgData name="Cath Scanlon" userId="217f4c6b-e607-4a48-bdce-98b05a0a86c5" providerId="ADAL" clId="{298D267D-6604-4925-8364-3632A5712B4C}" dt="2019-04-11T07:41:48.945" v="162" actId="12788"/>
          <ac:spMkLst>
            <pc:docMk/>
            <pc:sldMk cId="2670428523" sldId="404"/>
            <ac:spMk id="9" creationId="{84083E72-172F-4BC4-9D21-6D2BDECE10A7}"/>
          </ac:spMkLst>
        </pc:spChg>
        <pc:spChg chg="mod">
          <ac:chgData name="Cath Scanlon" userId="217f4c6b-e607-4a48-bdce-98b05a0a86c5" providerId="ADAL" clId="{298D267D-6604-4925-8364-3632A5712B4C}" dt="2019-04-11T07:41:39.233" v="160" actId="12788"/>
          <ac:spMkLst>
            <pc:docMk/>
            <pc:sldMk cId="2670428523" sldId="404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44:04.652" v="190" actId="255"/>
          <ac:spMkLst>
            <pc:docMk/>
            <pc:sldMk cId="2670428523" sldId="404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298D267D-6604-4925-8364-3632A5712B4C}" dt="2019-04-11T07:41:30.949" v="159" actId="165"/>
          <ac:grpSpMkLst>
            <pc:docMk/>
            <pc:sldMk cId="2670428523" sldId="404"/>
            <ac:grpSpMk id="3" creationId="{971D6D5F-7FF6-4567-B2AE-5BCE4D8C08F6}"/>
          </ac:grpSpMkLst>
        </pc:grpChg>
        <pc:picChg chg="mod topLvl">
          <ac:chgData name="Cath Scanlon" userId="217f4c6b-e607-4a48-bdce-98b05a0a86c5" providerId="ADAL" clId="{298D267D-6604-4925-8364-3632A5712B4C}" dt="2019-04-11T07:41:39.233" v="160" actId="12788"/>
          <ac:picMkLst>
            <pc:docMk/>
            <pc:sldMk cId="2670428523" sldId="404"/>
            <ac:picMk id="11" creationId="{5004A5BC-C018-4778-B262-FF42D2A32A29}"/>
          </ac:picMkLst>
        </pc:picChg>
        <pc:picChg chg="mod topLvl">
          <ac:chgData name="Cath Scanlon" userId="217f4c6b-e607-4a48-bdce-98b05a0a86c5" providerId="ADAL" clId="{298D267D-6604-4925-8364-3632A5712B4C}" dt="2019-04-11T07:41:44.047" v="161" actId="12788"/>
          <ac:picMkLst>
            <pc:docMk/>
            <pc:sldMk cId="2670428523" sldId="404"/>
            <ac:picMk id="12" creationId="{7F81FDCA-738D-41AC-98A1-383E7EF7A5E1}"/>
          </ac:picMkLst>
        </pc:picChg>
        <pc:picChg chg="mod topLvl">
          <ac:chgData name="Cath Scanlon" userId="217f4c6b-e607-4a48-bdce-98b05a0a86c5" providerId="ADAL" clId="{298D267D-6604-4925-8364-3632A5712B4C}" dt="2019-04-11T07:41:48.945" v="162" actId="12788"/>
          <ac:picMkLst>
            <pc:docMk/>
            <pc:sldMk cId="2670428523" sldId="404"/>
            <ac:picMk id="13" creationId="{BAC129D2-8DD0-44F4-A707-4EABB96E2868}"/>
          </ac:picMkLst>
        </pc:picChg>
        <pc:cxnChg chg="mod topLvl">
          <ac:chgData name="Cath Scanlon" userId="217f4c6b-e607-4a48-bdce-98b05a0a86c5" providerId="ADAL" clId="{298D267D-6604-4925-8364-3632A5712B4C}" dt="2019-04-11T07:42:53.921" v="179" actId="1037"/>
          <ac:cxnSpMkLst>
            <pc:docMk/>
            <pc:sldMk cId="2670428523" sldId="404"/>
            <ac:cxnSpMk id="14" creationId="{A304B778-4E91-4F43-9511-D887EFFF136B}"/>
          </ac:cxnSpMkLst>
        </pc:cxnChg>
        <pc:cxnChg chg="mod topLvl">
          <ac:chgData name="Cath Scanlon" userId="217f4c6b-e607-4a48-bdce-98b05a0a86c5" providerId="ADAL" clId="{298D267D-6604-4925-8364-3632A5712B4C}" dt="2019-04-11T07:41:30.949" v="159" actId="165"/>
          <ac:cxnSpMkLst>
            <pc:docMk/>
            <pc:sldMk cId="2670428523" sldId="404"/>
            <ac:cxnSpMk id="20" creationId="{0831E3AC-02E5-4BB3-8609-095FB4E1444E}"/>
          </ac:cxnSpMkLst>
        </pc:cxnChg>
        <pc:cxnChg chg="mod topLvl">
          <ac:chgData name="Cath Scanlon" userId="217f4c6b-e607-4a48-bdce-98b05a0a86c5" providerId="ADAL" clId="{298D267D-6604-4925-8364-3632A5712B4C}" dt="2019-04-11T07:42:58.731" v="182" actId="1038"/>
          <ac:cxnSpMkLst>
            <pc:docMk/>
            <pc:sldMk cId="2670428523" sldId="404"/>
            <ac:cxnSpMk id="21" creationId="{42284089-13A4-4191-940E-68B7E6F22A07}"/>
          </ac:cxnSpMkLst>
        </pc:cxnChg>
        <pc:cxnChg chg="add mod">
          <ac:chgData name="Cath Scanlon" userId="217f4c6b-e607-4a48-bdce-98b05a0a86c5" providerId="ADAL" clId="{298D267D-6604-4925-8364-3632A5712B4C}" dt="2019-04-11T09:16:34.658" v="2200" actId="14100"/>
          <ac:cxnSpMkLst>
            <pc:docMk/>
            <pc:sldMk cId="2670428523" sldId="404"/>
            <ac:cxnSpMk id="22" creationId="{34E7660C-77B3-4A91-85AA-4AE7FF58278F}"/>
          </ac:cxnSpMkLst>
        </pc:cxnChg>
        <pc:cxnChg chg="add mod">
          <ac:chgData name="Cath Scanlon" userId="217f4c6b-e607-4a48-bdce-98b05a0a86c5" providerId="ADAL" clId="{298D267D-6604-4925-8364-3632A5712B4C}" dt="2019-04-11T09:16:41.496" v="2201" actId="14100"/>
          <ac:cxnSpMkLst>
            <pc:docMk/>
            <pc:sldMk cId="2670428523" sldId="404"/>
            <ac:cxnSpMk id="23" creationId="{031016A0-0FDC-476E-A402-85608BBD5E80}"/>
          </ac:cxnSpMkLst>
        </pc:cxnChg>
        <pc:cxnChg chg="add mod">
          <ac:chgData name="Cath Scanlon" userId="217f4c6b-e607-4a48-bdce-98b05a0a86c5" providerId="ADAL" clId="{298D267D-6604-4925-8364-3632A5712B4C}" dt="2019-04-11T09:16:46.876" v="2202" actId="14100"/>
          <ac:cxnSpMkLst>
            <pc:docMk/>
            <pc:sldMk cId="2670428523" sldId="404"/>
            <ac:cxnSpMk id="24" creationId="{71E569E1-4B33-4665-A334-86E518C0FE25}"/>
          </ac:cxnSpMkLst>
        </pc:cxnChg>
      </pc:sldChg>
      <pc:sldChg chg="delSp modSp add del ord">
        <pc:chgData name="Cath Scanlon" userId="217f4c6b-e607-4a48-bdce-98b05a0a86c5" providerId="ADAL" clId="{298D267D-6604-4925-8364-3632A5712B4C}" dt="2019-04-11T09:17:38.857" v="2203" actId="2696"/>
        <pc:sldMkLst>
          <pc:docMk/>
          <pc:sldMk cId="2332510738" sldId="405"/>
        </pc:sldMkLst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5" creationId="{3B8C142F-1A94-40AE-9B59-C901DCF38117}"/>
          </ac:spMkLst>
        </pc:spChg>
        <pc:spChg chg="mod">
          <ac:chgData name="Cath Scanlon" userId="217f4c6b-e607-4a48-bdce-98b05a0a86c5" providerId="ADAL" clId="{298D267D-6604-4925-8364-3632A5712B4C}" dt="2019-04-11T07:43:59.490" v="189" actId="255"/>
          <ac:spMkLst>
            <pc:docMk/>
            <pc:sldMk cId="2332510738" sldId="405"/>
            <ac:spMk id="19" creationId="{5252A847-DE45-4FA3-A1F8-EEBEB845FF8E}"/>
          </ac:spMkLst>
        </pc:spChg>
      </pc:sldChg>
      <pc:sldChg chg="delSp modSp add del ord">
        <pc:chgData name="Cath Scanlon" userId="217f4c6b-e607-4a48-bdce-98b05a0a86c5" providerId="ADAL" clId="{298D267D-6604-4925-8364-3632A5712B4C}" dt="2019-04-11T08:13:41.888" v="850" actId="2696"/>
        <pc:sldMkLst>
          <pc:docMk/>
          <pc:sldMk cId="3335427840" sldId="406"/>
        </pc:sldMkLst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5" creationId="{3B8C142F-1A94-40AE-9B59-C901DCF38117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7" creationId="{0870C4E8-5BC6-4751-8B65-5853B9334C9A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9" creationId="{84083E72-172F-4BC4-9D21-6D2BDECE10A7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44:34.534" v="210"/>
          <ac:spMkLst>
            <pc:docMk/>
            <pc:sldMk cId="3335427840" sldId="406"/>
            <ac:spMk id="19" creationId="{5252A847-DE45-4FA3-A1F8-EEBEB845FF8E}"/>
          </ac:spMkLst>
        </pc:sp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1" creationId="{5004A5BC-C018-4778-B262-FF42D2A32A29}"/>
          </ac:picMkLst>
        </pc:pic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2" creationId="{7F81FDCA-738D-41AC-98A1-383E7EF7A5E1}"/>
          </ac:picMkLst>
        </pc:pic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3" creationId="{BAC129D2-8DD0-44F4-A707-4EABB96E2868}"/>
          </ac:picMkLst>
        </pc:pic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14" creationId="{A304B778-4E91-4F43-9511-D887EFFF136B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0" creationId="{0831E3AC-02E5-4BB3-8609-095FB4E1444E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1" creationId="{42284089-13A4-4191-940E-68B7E6F22A07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2" creationId="{34E7660C-77B3-4A91-85AA-4AE7FF58278F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3" creationId="{031016A0-0FDC-476E-A402-85608BBD5E80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4" creationId="{71E569E1-4B33-4665-A334-86E518C0FE25}"/>
          </ac:cxnSpMkLst>
        </pc:cxnChg>
      </pc:sldChg>
      <pc:sldChg chg="addSp delSp modSp add del ord">
        <pc:chgData name="Cath Scanlon" userId="217f4c6b-e607-4a48-bdce-98b05a0a86c5" providerId="ADAL" clId="{298D267D-6604-4925-8364-3632A5712B4C}" dt="2019-04-11T08:15:07.075" v="863" actId="2696"/>
        <pc:sldMkLst>
          <pc:docMk/>
          <pc:sldMk cId="1861987840" sldId="407"/>
        </pc:sldMkLst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7" creationId="{1270E49B-6FA4-49B7-8EF1-5F9FD6D43058}"/>
          </ac:spMkLst>
        </pc:spChg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9" creationId="{31FB4487-6607-47DA-A22B-771A3CBA3FE3}"/>
          </ac:spMkLst>
        </pc:spChg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10" creationId="{B068DFF8-B1B2-4470-B673-A05FE114D958}"/>
          </ac:spMkLst>
        </pc:spChg>
        <pc:spChg chg="mod">
          <ac:chgData name="Cath Scanlon" userId="217f4c6b-e607-4a48-bdce-98b05a0a86c5" providerId="ADAL" clId="{298D267D-6604-4925-8364-3632A5712B4C}" dt="2019-04-11T08:07:45.249" v="700" actId="20577"/>
          <ac:spMkLst>
            <pc:docMk/>
            <pc:sldMk cId="1861987840" sldId="407"/>
            <ac:spMk id="19" creationId="{5252A847-DE45-4FA3-A1F8-EEBEB845FF8E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5" creationId="{E5ED88C0-0FF2-4453-AAD0-D3232BFF4B2F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7" creationId="{2D68DB48-D02A-46A2-99AD-132ECCABF203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8" creationId="{67CD5756-832C-44C6-8860-802DB16B0E0B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9" creationId="{A9B0E0E3-B9C3-453A-9943-D63129D9990F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30" creationId="{1E0715A4-7CB3-4DB0-96B0-7B8654BDA9C7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31" creationId="{123C4158-E7F7-4AC7-B30E-03ED78EE62A2}"/>
          </ac:spMkLst>
        </pc:spChg>
        <pc:spChg chg="add del mod">
          <ac:chgData name="Cath Scanlon" userId="217f4c6b-e607-4a48-bdce-98b05a0a86c5" providerId="ADAL" clId="{298D267D-6604-4925-8364-3632A5712B4C}" dt="2019-04-11T08:00:28.917" v="450" actId="478"/>
          <ac:spMkLst>
            <pc:docMk/>
            <pc:sldMk cId="1861987840" sldId="407"/>
            <ac:spMk id="38" creationId="{521DF7A2-BD2D-4BB4-B832-3608DEAB387E}"/>
          </ac:spMkLst>
        </pc:spChg>
        <pc:spChg chg="add del mod">
          <ac:chgData name="Cath Scanlon" userId="217f4c6b-e607-4a48-bdce-98b05a0a86c5" providerId="ADAL" clId="{298D267D-6604-4925-8364-3632A5712B4C}" dt="2019-04-11T08:00:45.846" v="452" actId="11529"/>
          <ac:spMkLst>
            <pc:docMk/>
            <pc:sldMk cId="1861987840" sldId="407"/>
            <ac:spMk id="39" creationId="{93E433E5-99BB-4F23-8CDD-23AD062F41DA}"/>
          </ac:spMkLst>
        </pc:spChg>
        <pc:spChg chg="add del mod">
          <ac:chgData name="Cath Scanlon" userId="217f4c6b-e607-4a48-bdce-98b05a0a86c5" providerId="ADAL" clId="{298D267D-6604-4925-8364-3632A5712B4C}" dt="2019-04-11T08:02:02.689" v="489" actId="478"/>
          <ac:spMkLst>
            <pc:docMk/>
            <pc:sldMk cId="1861987840" sldId="407"/>
            <ac:spMk id="40" creationId="{50AD5F97-FC9A-4363-873E-7E0713A602C3}"/>
          </ac:spMkLst>
        </pc:spChg>
        <pc:spChg chg="add del mod">
          <ac:chgData name="Cath Scanlon" userId="217f4c6b-e607-4a48-bdce-98b05a0a86c5" providerId="ADAL" clId="{298D267D-6604-4925-8364-3632A5712B4C}" dt="2019-04-11T08:02:31.519" v="493" actId="11529"/>
          <ac:spMkLst>
            <pc:docMk/>
            <pc:sldMk cId="1861987840" sldId="407"/>
            <ac:spMk id="41" creationId="{71E16A2B-9E54-4C43-BBE9-B6E797F15626}"/>
          </ac:spMkLst>
        </pc:spChg>
        <pc:spChg chg="add del mod">
          <ac:chgData name="Cath Scanlon" userId="217f4c6b-e607-4a48-bdce-98b05a0a86c5" providerId="ADAL" clId="{298D267D-6604-4925-8364-3632A5712B4C}" dt="2019-04-11T08:03:01.567" v="497" actId="478"/>
          <ac:spMkLst>
            <pc:docMk/>
            <pc:sldMk cId="1861987840" sldId="407"/>
            <ac:spMk id="42" creationId="{9A0D6736-3B3C-4B9F-9B9A-0541D40F8A03}"/>
          </ac:spMkLst>
        </pc:spChg>
        <pc:spChg chg="mod topLvl">
          <ac:chgData name="Cath Scanlon" userId="217f4c6b-e607-4a48-bdce-98b05a0a86c5" providerId="ADAL" clId="{298D267D-6604-4925-8364-3632A5712B4C}" dt="2019-04-11T08:12:34.182" v="823" actId="1582"/>
          <ac:spMkLst>
            <pc:docMk/>
            <pc:sldMk cId="1861987840" sldId="407"/>
            <ac:spMk id="44" creationId="{2FAE4CEE-FFE9-4196-91A0-4403B240A0F5}"/>
          </ac:spMkLst>
        </pc:spChg>
        <pc:spChg chg="del mod topLv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1" creationId="{38F9AEBD-418B-46A5-89D3-BC9735AF83FD}"/>
          </ac:spMkLst>
        </pc:spChg>
        <pc:spChg chg="mod">
          <ac:chgData name="Cath Scanlon" userId="217f4c6b-e607-4a48-bdce-98b05a0a86c5" providerId="ADAL" clId="{298D267D-6604-4925-8364-3632A5712B4C}" dt="2019-04-11T08:12:28.236" v="822" actId="1582"/>
          <ac:spMkLst>
            <pc:docMk/>
            <pc:sldMk cId="1861987840" sldId="407"/>
            <ac:spMk id="64" creationId="{7AB8FEE4-62BD-42B3-BD85-E1F978B3867D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8" creationId="{7C4E3D18-766C-4DFE-B76E-A3F65AF11B6B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9" creationId="{07C1510C-FC63-44D7-9EC9-4CE953004C11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70" creationId="{8205FB2F-0019-46E6-9804-B0943C4805A6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71" creationId="{29C479FD-9A53-45A2-9D53-8011F1BBD750}"/>
          </ac:spMkLst>
        </pc:spChg>
        <pc:spChg chg="mod">
          <ac:chgData name="Cath Scanlon" userId="217f4c6b-e607-4a48-bdce-98b05a0a86c5" providerId="ADAL" clId="{298D267D-6604-4925-8364-3632A5712B4C}" dt="2019-04-11T08:13:30.686" v="848" actId="14100"/>
          <ac:spMkLst>
            <pc:docMk/>
            <pc:sldMk cId="1861987840" sldId="407"/>
            <ac:spMk id="78" creationId="{C11FE89F-4B96-4CBE-95EC-BF9C9D3AAAD7}"/>
          </ac:spMkLst>
        </pc:spChg>
        <pc:grpChg chg="add del mod">
          <ac:chgData name="Cath Scanlon" userId="217f4c6b-e607-4a48-bdce-98b05a0a86c5" providerId="ADAL" clId="{298D267D-6604-4925-8364-3632A5712B4C}" dt="2019-04-11T07:52:38.061" v="294" actId="165"/>
          <ac:grpSpMkLst>
            <pc:docMk/>
            <pc:sldMk cId="1861987840" sldId="407"/>
            <ac:grpSpMk id="12" creationId="{20BEC6B2-DBE9-4DC6-87ED-6606DFA9FF0C}"/>
          </ac:grpSpMkLst>
        </pc:grpChg>
        <pc:grpChg chg="del mod topLvl">
          <ac:chgData name="Cath Scanlon" userId="217f4c6b-e607-4a48-bdce-98b05a0a86c5" providerId="ADAL" clId="{298D267D-6604-4925-8364-3632A5712B4C}" dt="2019-04-11T08:13:37.464" v="849" actId="478"/>
          <ac:grpSpMkLst>
            <pc:docMk/>
            <pc:sldMk cId="1861987840" sldId="407"/>
            <ac:grpSpMk id="13" creationId="{43BBBB80-7C46-4BE4-AC73-AF3AC9DCF64B}"/>
          </ac:grpSpMkLst>
        </pc:grpChg>
        <pc:grpChg chg="add del mod">
          <ac:chgData name="Cath Scanlon" userId="217f4c6b-e607-4a48-bdce-98b05a0a86c5" providerId="ADAL" clId="{298D267D-6604-4925-8364-3632A5712B4C}" dt="2019-04-11T08:04:49.138" v="560" actId="165"/>
          <ac:grpSpMkLst>
            <pc:docMk/>
            <pc:sldMk cId="1861987840" sldId="407"/>
            <ac:grpSpMk id="43" creationId="{A1982542-9A42-40A8-AFCC-BBAFA12AF297}"/>
          </ac:grpSpMkLst>
        </pc:grpChg>
        <pc:grpChg chg="add mod">
          <ac:chgData name="Cath Scanlon" userId="217f4c6b-e607-4a48-bdce-98b05a0a86c5" providerId="ADAL" clId="{298D267D-6604-4925-8364-3632A5712B4C}" dt="2019-04-11T08:12:00.533" v="805" actId="1037"/>
          <ac:grpSpMkLst>
            <pc:docMk/>
            <pc:sldMk cId="1861987840" sldId="407"/>
            <ac:grpSpMk id="58" creationId="{567ABC54-A89F-42B8-9024-9342EDEC9507}"/>
          </ac:grpSpMkLst>
        </pc:grpChg>
        <pc:grpChg chg="add del mod">
          <ac:chgData name="Cath Scanlon" userId="217f4c6b-e607-4a48-bdce-98b05a0a86c5" providerId="ADAL" clId="{298D267D-6604-4925-8364-3632A5712B4C}" dt="2019-04-11T08:08:25.733" v="708" actId="478"/>
          <ac:grpSpMkLst>
            <pc:docMk/>
            <pc:sldMk cId="1861987840" sldId="407"/>
            <ac:grpSpMk id="60" creationId="{CF28CED6-B63A-46BF-945A-29E2353E2E6F}"/>
          </ac:grpSpMkLst>
        </pc:grpChg>
        <pc:grpChg chg="del">
          <ac:chgData name="Cath Scanlon" userId="217f4c6b-e607-4a48-bdce-98b05a0a86c5" providerId="ADAL" clId="{298D267D-6604-4925-8364-3632A5712B4C}" dt="2019-04-11T08:08:25.733" v="708" actId="478"/>
          <ac:grpSpMkLst>
            <pc:docMk/>
            <pc:sldMk cId="1861987840" sldId="407"/>
            <ac:grpSpMk id="62" creationId="{0689CA4A-1D3C-498B-BA43-BF5DC9DE3B52}"/>
          </ac:grpSpMkLst>
        </pc:grpChg>
        <pc:grpChg chg="mod topLvl">
          <ac:chgData name="Cath Scanlon" userId="217f4c6b-e607-4a48-bdce-98b05a0a86c5" providerId="ADAL" clId="{298D267D-6604-4925-8364-3632A5712B4C}" dt="2019-04-11T08:10:08.356" v="783" actId="1076"/>
          <ac:grpSpMkLst>
            <pc:docMk/>
            <pc:sldMk cId="1861987840" sldId="407"/>
            <ac:grpSpMk id="63" creationId="{C3569253-F527-47EE-97B6-C00254C05C11}"/>
          </ac:grpSpMkLst>
        </pc:grpChg>
        <pc:grpChg chg="add mod">
          <ac:chgData name="Cath Scanlon" userId="217f4c6b-e607-4a48-bdce-98b05a0a86c5" providerId="ADAL" clId="{298D267D-6604-4925-8364-3632A5712B4C}" dt="2019-04-11T08:13:23.505" v="847" actId="1036"/>
          <ac:grpSpMkLst>
            <pc:docMk/>
            <pc:sldMk cId="1861987840" sldId="407"/>
            <ac:grpSpMk id="77" creationId="{9DB75C67-BE39-40CC-A3DE-EEBECABD9C35}"/>
          </ac:grpSpMkLst>
        </pc:grpChg>
        <pc:picChg chg="add mod">
          <ac:chgData name="Cath Scanlon" userId="217f4c6b-e607-4a48-bdce-98b05a0a86c5" providerId="ADAL" clId="{298D267D-6604-4925-8364-3632A5712B4C}" dt="2019-04-11T08:06:47.590" v="642" actId="1076"/>
          <ac:picMkLst>
            <pc:docMk/>
            <pc:sldMk cId="1861987840" sldId="407"/>
            <ac:picMk id="11" creationId="{F4B0D7C7-C6CF-4BE5-AE35-59114945C007}"/>
          </ac:picMkLst>
        </pc:picChg>
        <pc:picChg chg="mod topLvl">
          <ac:chgData name="Cath Scanlon" userId="217f4c6b-e607-4a48-bdce-98b05a0a86c5" providerId="ADAL" clId="{298D267D-6604-4925-8364-3632A5712B4C}" dt="2019-04-11T07:53:03.968" v="307" actId="12788"/>
          <ac:picMkLst>
            <pc:docMk/>
            <pc:sldMk cId="1861987840" sldId="407"/>
            <ac:picMk id="14" creationId="{F5BA165E-067A-495B-990F-09FEC2A52879}"/>
          </ac:picMkLst>
        </pc:picChg>
        <pc:picChg chg="add del">
          <ac:chgData name="Cath Scanlon" userId="217f4c6b-e607-4a48-bdce-98b05a0a86c5" providerId="ADAL" clId="{298D267D-6604-4925-8364-3632A5712B4C}" dt="2019-04-11T07:49:29.965" v="249"/>
          <ac:picMkLst>
            <pc:docMk/>
            <pc:sldMk cId="1861987840" sldId="407"/>
            <ac:picMk id="22" creationId="{274DA428-EC3A-475E-899E-1AB2184734BC}"/>
          </ac:picMkLst>
        </pc:picChg>
        <pc:picChg chg="add mod">
          <ac:chgData name="Cath Scanlon" userId="217f4c6b-e607-4a48-bdce-98b05a0a86c5" providerId="ADAL" clId="{298D267D-6604-4925-8364-3632A5712B4C}" dt="2019-04-11T07:53:09.028" v="308" actId="12788"/>
          <ac:picMkLst>
            <pc:docMk/>
            <pc:sldMk cId="1861987840" sldId="407"/>
            <ac:picMk id="32" creationId="{C9F63C37-4744-4146-A8DD-64149E0BC886}"/>
          </ac:picMkLst>
        </pc:picChg>
        <pc:picChg chg="add del">
          <ac:chgData name="Cath Scanlon" userId="217f4c6b-e607-4a48-bdce-98b05a0a86c5" providerId="ADAL" clId="{298D267D-6604-4925-8364-3632A5712B4C}" dt="2019-04-11T08:08:00.201" v="702" actId="478"/>
          <ac:picMkLst>
            <pc:docMk/>
            <pc:sldMk cId="1861987840" sldId="407"/>
            <ac:picMk id="59" creationId="{ED7E2E4A-536C-43FF-B73F-47E19C83985E}"/>
          </ac:picMkLst>
        </pc:picChg>
        <pc:cxnChg chg="add del mod">
          <ac:chgData name="Cath Scanlon" userId="217f4c6b-e607-4a48-bdce-98b05a0a86c5" providerId="ADAL" clId="{298D267D-6604-4925-8364-3632A5712B4C}" dt="2019-04-11T07:57:08.825" v="345" actId="478"/>
          <ac:cxnSpMkLst>
            <pc:docMk/>
            <pc:sldMk cId="1861987840" sldId="407"/>
            <ac:cxnSpMk id="3" creationId="{0B23A870-E9C3-438E-838B-3CBF30020212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3" creationId="{C3B0066C-2621-4C44-A58E-024A54493451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4" creationId="{B27595E8-80C8-47B3-AF78-809209798173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6" creationId="{C0566030-7383-4D59-8893-65EDA668115D}"/>
          </ac:cxnSpMkLst>
        </pc:cxnChg>
        <pc:cxnChg chg="add del mod">
          <ac:chgData name="Cath Scanlon" userId="217f4c6b-e607-4a48-bdce-98b05a0a86c5" providerId="ADAL" clId="{298D267D-6604-4925-8364-3632A5712B4C}" dt="2019-04-11T07:57:08.825" v="345" actId="478"/>
          <ac:cxnSpMkLst>
            <pc:docMk/>
            <pc:sldMk cId="1861987840" sldId="407"/>
            <ac:cxnSpMk id="33" creationId="{B027B1DE-6B91-48AB-8BB6-3C261A05EB21}"/>
          </ac:cxnSpMkLst>
        </pc:cxnChg>
        <pc:cxnChg chg="add del mod">
          <ac:chgData name="Cath Scanlon" userId="217f4c6b-e607-4a48-bdce-98b05a0a86c5" providerId="ADAL" clId="{298D267D-6604-4925-8364-3632A5712B4C}" dt="2019-04-11T08:07:28.171" v="649" actId="478"/>
          <ac:cxnSpMkLst>
            <pc:docMk/>
            <pc:sldMk cId="1861987840" sldId="407"/>
            <ac:cxnSpMk id="35" creationId="{EA619121-A71E-4C47-AD3F-5C20200569A7}"/>
          </ac:cxnSpMkLst>
        </pc:cxnChg>
        <pc:cxnChg chg="add del mod">
          <ac:chgData name="Cath Scanlon" userId="217f4c6b-e607-4a48-bdce-98b05a0a86c5" providerId="ADAL" clId="{298D267D-6604-4925-8364-3632A5712B4C}" dt="2019-04-11T08:07:28.171" v="649" actId="478"/>
          <ac:cxnSpMkLst>
            <pc:docMk/>
            <pc:sldMk cId="1861987840" sldId="407"/>
            <ac:cxnSpMk id="37" creationId="{E2DD230F-1A1D-4A05-9DBE-FB53A0297622}"/>
          </ac:cxnSpMkLst>
        </pc:cxnChg>
        <pc:cxnChg chg="mod topLvl">
          <ac:chgData name="Cath Scanlon" userId="217f4c6b-e607-4a48-bdce-98b05a0a86c5" providerId="ADAL" clId="{298D267D-6604-4925-8364-3632A5712B4C}" dt="2019-04-11T08:10:57.359" v="787" actId="1582"/>
          <ac:cxnSpMkLst>
            <pc:docMk/>
            <pc:sldMk cId="1861987840" sldId="407"/>
            <ac:cxnSpMk id="45" creationId="{3C8C87FC-9211-4700-965D-7E9B80A7BCD9}"/>
          </ac:cxnSpMkLst>
        </pc:cxnChg>
        <pc:cxnChg chg="mod topLvl">
          <ac:chgData name="Cath Scanlon" userId="217f4c6b-e607-4a48-bdce-98b05a0a86c5" providerId="ADAL" clId="{298D267D-6604-4925-8364-3632A5712B4C}" dt="2019-04-11T08:10:57.359" v="787" actId="1582"/>
          <ac:cxnSpMkLst>
            <pc:docMk/>
            <pc:sldMk cId="1861987840" sldId="407"/>
            <ac:cxnSpMk id="46" creationId="{D9B33026-CEDF-4EF1-9DC4-0506B63A1F6D}"/>
          </ac:cxnSpMkLst>
        </pc:cxnChg>
        <pc:cxnChg chg="mod">
          <ac:chgData name="Cath Scanlon" userId="217f4c6b-e607-4a48-bdce-98b05a0a86c5" providerId="ADAL" clId="{298D267D-6604-4925-8364-3632A5712B4C}" dt="2019-04-11T08:12:28.236" v="822" actId="1582"/>
          <ac:cxnSpMkLst>
            <pc:docMk/>
            <pc:sldMk cId="1861987840" sldId="407"/>
            <ac:cxnSpMk id="66" creationId="{57425BA4-9CED-425E-B925-52928B84FEA1}"/>
          </ac:cxnSpMkLst>
        </pc:cxnChg>
        <pc:cxnChg chg="mod">
          <ac:chgData name="Cath Scanlon" userId="217f4c6b-e607-4a48-bdce-98b05a0a86c5" providerId="ADAL" clId="{298D267D-6604-4925-8364-3632A5712B4C}" dt="2019-04-11T08:12:28.236" v="822" actId="1582"/>
          <ac:cxnSpMkLst>
            <pc:docMk/>
            <pc:sldMk cId="1861987840" sldId="407"/>
            <ac:cxnSpMk id="67" creationId="{D90E03A0-97C1-4030-9768-16404B20C184}"/>
          </ac:cxnSpMkLst>
        </pc:cxnChg>
        <pc:cxnChg chg="mod">
          <ac:chgData name="Cath Scanlon" userId="217f4c6b-e607-4a48-bdce-98b05a0a86c5" providerId="ADAL" clId="{298D267D-6604-4925-8364-3632A5712B4C}" dt="2019-04-11T08:13:16.714" v="839" actId="1037"/>
          <ac:cxnSpMkLst>
            <pc:docMk/>
            <pc:sldMk cId="1861987840" sldId="407"/>
            <ac:cxnSpMk id="79" creationId="{6369A32B-A46D-4A7A-A00D-0EFA208A5623}"/>
          </ac:cxnSpMkLst>
        </pc:cxnChg>
        <pc:cxnChg chg="mod">
          <ac:chgData name="Cath Scanlon" userId="217f4c6b-e607-4a48-bdce-98b05a0a86c5" providerId="ADAL" clId="{298D267D-6604-4925-8364-3632A5712B4C}" dt="2019-04-11T08:12:39.829" v="824" actId="1582"/>
          <ac:cxnSpMkLst>
            <pc:docMk/>
            <pc:sldMk cId="1861987840" sldId="407"/>
            <ac:cxnSpMk id="80" creationId="{0F3509B8-F9BF-45BD-8D8C-898DFE9EF761}"/>
          </ac:cxnSpMkLst>
        </pc:cxnChg>
      </pc:sldChg>
      <pc:sldChg chg="modSp add del">
        <pc:chgData name="Cath Scanlon" userId="217f4c6b-e607-4a48-bdce-98b05a0a86c5" providerId="ADAL" clId="{298D267D-6604-4925-8364-3632A5712B4C}" dt="2019-04-11T08:18:02.988" v="965" actId="2696"/>
        <pc:sldMkLst>
          <pc:docMk/>
          <pc:sldMk cId="1951793866" sldId="408"/>
        </pc:sldMkLst>
        <pc:spChg chg="mod">
          <ac:chgData name="Cath Scanlon" userId="217f4c6b-e607-4a48-bdce-98b05a0a86c5" providerId="ADAL" clId="{298D267D-6604-4925-8364-3632A5712B4C}" dt="2019-04-11T08:14:58.604" v="861" actId="20577"/>
          <ac:spMkLst>
            <pc:docMk/>
            <pc:sldMk cId="1951793866" sldId="408"/>
            <ac:spMk id="7" creationId="{1270E49B-6FA4-49B7-8EF1-5F9FD6D43058}"/>
          </ac:spMkLst>
        </pc:spChg>
        <pc:spChg chg="mod">
          <ac:chgData name="Cath Scanlon" userId="217f4c6b-e607-4a48-bdce-98b05a0a86c5" providerId="ADAL" clId="{298D267D-6604-4925-8364-3632A5712B4C}" dt="2019-04-11T08:15:01.803" v="862" actId="20577"/>
          <ac:spMkLst>
            <pc:docMk/>
            <pc:sldMk cId="1951793866" sldId="408"/>
            <ac:spMk id="9" creationId="{31FB4487-6607-47DA-A22B-771A3CBA3FE3}"/>
          </ac:spMkLst>
        </pc:spChg>
        <pc:spChg chg="mod">
          <ac:chgData name="Cath Scanlon" userId="217f4c6b-e607-4a48-bdce-98b05a0a86c5" providerId="ADAL" clId="{298D267D-6604-4925-8364-3632A5712B4C}" dt="2019-04-11T08:14:52.621" v="860" actId="20577"/>
          <ac:spMkLst>
            <pc:docMk/>
            <pc:sldMk cId="1951793866" sldId="408"/>
            <ac:spMk id="10" creationId="{B068DFF8-B1B2-4470-B673-A05FE114D958}"/>
          </ac:spMkLst>
        </pc:spChg>
      </pc:sldChg>
      <pc:sldChg chg="addSp modSp add">
        <pc:chgData name="Cath Scanlon" userId="217f4c6b-e607-4a48-bdce-98b05a0a86c5" providerId="ADAL" clId="{298D267D-6604-4925-8364-3632A5712B4C}" dt="2019-04-11T08:17:55.168" v="964" actId="1076"/>
        <pc:sldMkLst>
          <pc:docMk/>
          <pc:sldMk cId="1282635817" sldId="409"/>
        </pc:sldMkLst>
        <pc:spChg chg="mod">
          <ac:chgData name="Cath Scanlon" userId="217f4c6b-e607-4a48-bdce-98b05a0a86c5" providerId="ADAL" clId="{298D267D-6604-4925-8364-3632A5712B4C}" dt="2019-04-11T08:15:23.189" v="886" actId="20577"/>
          <ac:spMkLst>
            <pc:docMk/>
            <pc:sldMk cId="1282635817" sldId="409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6" creationId="{5DBA803A-B29F-44FA-BC64-C51A54A348A5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7" creationId="{24F6B1C6-2934-4CEA-9960-68853016025E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8" creationId="{89EAD7E3-13AC-42A2-B152-99140BB4D3AE}"/>
          </ac:spMkLst>
        </pc:spChg>
        <pc:spChg chg="add mod">
          <ac:chgData name="Cath Scanlon" userId="217f4c6b-e607-4a48-bdce-98b05a0a86c5" providerId="ADAL" clId="{298D267D-6604-4925-8364-3632A5712B4C}" dt="2019-04-11T08:17:34.751" v="961" actId="12788"/>
          <ac:spMkLst>
            <pc:docMk/>
            <pc:sldMk cId="1282635817" sldId="409"/>
            <ac:spMk id="30" creationId="{20572D59-0B90-4181-A473-67EFAF9BAEC5}"/>
          </ac:spMkLst>
        </pc:spChg>
        <pc:spChg chg="add mod">
          <ac:chgData name="Cath Scanlon" userId="217f4c6b-e607-4a48-bdce-98b05a0a86c5" providerId="ADAL" clId="{298D267D-6604-4925-8364-3632A5712B4C}" dt="2019-04-11T08:17:38.923" v="962" actId="12788"/>
          <ac:spMkLst>
            <pc:docMk/>
            <pc:sldMk cId="1282635817" sldId="409"/>
            <ac:spMk id="31" creationId="{F3B8C218-4010-4A11-8182-A6F823A942CC}"/>
          </ac:spMkLst>
        </pc:spChg>
        <pc:spChg chg="add mod">
          <ac:chgData name="Cath Scanlon" userId="217f4c6b-e607-4a48-bdce-98b05a0a86c5" providerId="ADAL" clId="{298D267D-6604-4925-8364-3632A5712B4C}" dt="2019-04-11T08:17:34.751" v="961" actId="12788"/>
          <ac:spMkLst>
            <pc:docMk/>
            <pc:sldMk cId="1282635817" sldId="409"/>
            <ac:spMk id="33" creationId="{7A9E1CC3-0BFD-4F85-BAB7-4043BFF0E79F}"/>
          </ac:spMkLst>
        </pc:spChg>
        <pc:spChg chg="add mod">
          <ac:chgData name="Cath Scanlon" userId="217f4c6b-e607-4a48-bdce-98b05a0a86c5" providerId="ADAL" clId="{298D267D-6604-4925-8364-3632A5712B4C}" dt="2019-04-11T08:17:38.923" v="962" actId="12788"/>
          <ac:spMkLst>
            <pc:docMk/>
            <pc:sldMk cId="1282635817" sldId="409"/>
            <ac:spMk id="34" creationId="{E650682B-F631-48F0-9892-1CAD8B92E6C4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5" creationId="{18CF3F27-16E9-464B-82F0-2157CCEEAE14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6" creationId="{DEFD4828-4112-4E0D-9B30-F02DEBAD3E20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7" creationId="{E95FAA49-C041-42C3-9011-C150275657D2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8" creationId="{EAB79FD1-F7D5-4778-BAC0-52AA819A8348}"/>
          </ac:spMkLst>
        </pc:spChg>
        <pc:grpChg chg="add mod">
          <ac:chgData name="Cath Scanlon" userId="217f4c6b-e607-4a48-bdce-98b05a0a86c5" providerId="ADAL" clId="{298D267D-6604-4925-8364-3632A5712B4C}" dt="2019-04-11T08:16:38.771" v="935" actId="164"/>
          <ac:grpSpMkLst>
            <pc:docMk/>
            <pc:sldMk cId="1282635817" sldId="409"/>
            <ac:grpSpMk id="2" creationId="{B434B88C-C04D-42A2-ADE0-2DBEE80D4CF1}"/>
          </ac:grpSpMkLst>
        </pc:grpChg>
      </pc:sldChg>
      <pc:sldChg chg="delSp add ord">
        <pc:chgData name="Cath Scanlon" userId="217f4c6b-e607-4a48-bdce-98b05a0a86c5" providerId="ADAL" clId="{298D267D-6604-4925-8364-3632A5712B4C}" dt="2019-04-11T08:18:12.372" v="968"/>
        <pc:sldMkLst>
          <pc:docMk/>
          <pc:sldMk cId="2450978262" sldId="410"/>
        </pc:sldMkLst>
        <pc:grpChg chg="del">
          <ac:chgData name="Cath Scanlon" userId="217f4c6b-e607-4a48-bdce-98b05a0a86c5" providerId="ADAL" clId="{298D267D-6604-4925-8364-3632A5712B4C}" dt="2019-04-11T08:18:10.490" v="967" actId="478"/>
          <ac:grpSpMkLst>
            <pc:docMk/>
            <pc:sldMk cId="2450978262" sldId="410"/>
            <ac:grpSpMk id="2" creationId="{B434B88C-C04D-42A2-ADE0-2DBEE80D4CF1}"/>
          </ac:grpSpMkLst>
        </pc:grpChg>
      </pc:sldChg>
      <pc:sldChg chg="addSp delSp modSp add">
        <pc:chgData name="Cath Scanlon" userId="217f4c6b-e607-4a48-bdce-98b05a0a86c5" providerId="ADAL" clId="{298D267D-6604-4925-8364-3632A5712B4C}" dt="2019-04-11T09:19:29.437" v="2214" actId="208"/>
        <pc:sldMkLst>
          <pc:docMk/>
          <pc:sldMk cId="1410818048" sldId="411"/>
        </pc:sldMkLst>
        <pc:cxnChg chg="mod">
          <ac:chgData name="Cath Scanlon" userId="217f4c6b-e607-4a48-bdce-98b05a0a86c5" providerId="ADAL" clId="{298D267D-6604-4925-8364-3632A5712B4C}" dt="2019-04-11T08:21:16.802" v="1027" actId="208"/>
          <ac:cxnSpMkLst>
            <pc:docMk/>
            <pc:sldMk cId="1410818048" sldId="411"/>
            <ac:cxnSpMk id="11" creationId="{549A0515-AB79-449A-806A-2543E9B67420}"/>
          </ac:cxnSpMkLst>
        </pc:cxnChg>
        <pc:cxnChg chg="del mod">
          <ac:chgData name="Cath Scanlon" userId="217f4c6b-e607-4a48-bdce-98b05a0a86c5" providerId="ADAL" clId="{298D267D-6604-4925-8364-3632A5712B4C}" dt="2019-04-11T09:18:55.202" v="2208" actId="478"/>
          <ac:cxnSpMkLst>
            <pc:docMk/>
            <pc:sldMk cId="1410818048" sldId="411"/>
            <ac:cxnSpMk id="12" creationId="{5F2F9879-62A3-4D5F-9C92-FD99C60ABA95}"/>
          </ac:cxnSpMkLst>
        </pc:cxnChg>
        <pc:cxnChg chg="add mod">
          <ac:chgData name="Cath Scanlon" userId="217f4c6b-e607-4a48-bdce-98b05a0a86c5" providerId="ADAL" clId="{298D267D-6604-4925-8364-3632A5712B4C}" dt="2019-04-11T08:21:23.569" v="1028" actId="14100"/>
          <ac:cxnSpMkLst>
            <pc:docMk/>
            <pc:sldMk cId="1410818048" sldId="411"/>
            <ac:cxnSpMk id="14" creationId="{90FBE4C0-7755-434C-ABAA-85DC39046B4F}"/>
          </ac:cxnSpMkLst>
        </pc:cxnChg>
        <pc:cxnChg chg="add del mod">
          <ac:chgData name="Cath Scanlon" userId="217f4c6b-e607-4a48-bdce-98b05a0a86c5" providerId="ADAL" clId="{298D267D-6604-4925-8364-3632A5712B4C}" dt="2019-04-11T08:21:08.096" v="1024"/>
          <ac:cxnSpMkLst>
            <pc:docMk/>
            <pc:sldMk cId="1410818048" sldId="411"/>
            <ac:cxnSpMk id="15" creationId="{73E27C8B-3B86-4B54-A3D4-EFD0015472C9}"/>
          </ac:cxnSpMkLst>
        </pc:cxnChg>
        <pc:cxnChg chg="add del">
          <ac:chgData name="Cath Scanlon" userId="217f4c6b-e607-4a48-bdce-98b05a0a86c5" providerId="ADAL" clId="{298D267D-6604-4925-8364-3632A5712B4C}" dt="2019-04-11T09:19:14.354" v="2212"/>
          <ac:cxnSpMkLst>
            <pc:docMk/>
            <pc:sldMk cId="1410818048" sldId="411"/>
            <ac:cxnSpMk id="20" creationId="{272CD76A-64F0-4D61-8E3E-C0950C2C4E01}"/>
          </ac:cxnSpMkLst>
        </pc:cxnChg>
        <pc:cxnChg chg="add mod">
          <ac:chgData name="Cath Scanlon" userId="217f4c6b-e607-4a48-bdce-98b05a0a86c5" providerId="ADAL" clId="{298D267D-6604-4925-8364-3632A5712B4C}" dt="2019-04-11T09:19:29.437" v="2214" actId="208"/>
          <ac:cxnSpMkLst>
            <pc:docMk/>
            <pc:sldMk cId="1410818048" sldId="411"/>
            <ac:cxnSpMk id="21" creationId="{73862401-6185-4E10-89C4-F35EDDE78DA5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21:14.541" v="2222" actId="6549"/>
        <pc:sldMkLst>
          <pc:docMk/>
          <pc:sldMk cId="1225371646" sldId="412"/>
        </pc:sldMkLst>
        <pc:spChg chg="mod">
          <ac:chgData name="Cath Scanlon" userId="217f4c6b-e607-4a48-bdce-98b05a0a86c5" providerId="ADAL" clId="{298D267D-6604-4925-8364-3632A5712B4C}" dt="2019-04-11T09:21:14.541" v="2222" actId="6549"/>
          <ac:spMkLst>
            <pc:docMk/>
            <pc:sldMk cId="1225371646" sldId="412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23:06.636" v="1080" actId="1076"/>
          <ac:spMkLst>
            <pc:docMk/>
            <pc:sldMk cId="1225371646" sldId="412"/>
            <ac:spMk id="20" creationId="{4AFFB220-85E9-4195-82CA-B7A37ABFBF67}"/>
          </ac:spMkLst>
        </pc:spChg>
        <pc:spChg chg="add mod">
          <ac:chgData name="Cath Scanlon" userId="217f4c6b-e607-4a48-bdce-98b05a0a86c5" providerId="ADAL" clId="{298D267D-6604-4925-8364-3632A5712B4C}" dt="2019-04-11T08:23:03.575" v="1079" actId="1076"/>
          <ac:spMkLst>
            <pc:docMk/>
            <pc:sldMk cId="1225371646" sldId="412"/>
            <ac:spMk id="21" creationId="{476922F5-2DE9-42EF-9D33-9C8D8F6F809A}"/>
          </ac:spMkLst>
        </pc:spChg>
        <pc:spChg chg="add mod">
          <ac:chgData name="Cath Scanlon" userId="217f4c6b-e607-4a48-bdce-98b05a0a86c5" providerId="ADAL" clId="{298D267D-6604-4925-8364-3632A5712B4C}" dt="2019-04-11T08:22:52.873" v="1076" actId="1036"/>
          <ac:spMkLst>
            <pc:docMk/>
            <pc:sldMk cId="1225371646" sldId="412"/>
            <ac:spMk id="22" creationId="{65BB0C18-1C0B-4DFB-86B0-97D6B3DF3EC0}"/>
          </ac:spMkLst>
        </pc:spChg>
        <pc:spChg chg="add mod">
          <ac:chgData name="Cath Scanlon" userId="217f4c6b-e607-4a48-bdce-98b05a0a86c5" providerId="ADAL" clId="{298D267D-6604-4925-8364-3632A5712B4C}" dt="2019-04-11T08:22:52.873" v="1076" actId="1036"/>
          <ac:spMkLst>
            <pc:docMk/>
            <pc:sldMk cId="1225371646" sldId="412"/>
            <ac:spMk id="23" creationId="{51A11E69-889D-416E-BC37-2990B01EBD74}"/>
          </ac:spMkLst>
        </pc:spChg>
        <pc:spChg chg="del mod topLvl">
          <ac:chgData name="Cath Scanlon" userId="217f4c6b-e607-4a48-bdce-98b05a0a86c5" providerId="ADAL" clId="{298D267D-6604-4925-8364-3632A5712B4C}" dt="2019-04-11T09:21:12.708" v="2221" actId="478"/>
          <ac:spMkLst>
            <pc:docMk/>
            <pc:sldMk cId="1225371646" sldId="412"/>
            <ac:spMk id="25" creationId="{6C02A7A2-EAD9-4FBD-8C28-573E2EC2E191}"/>
          </ac:spMkLst>
        </pc:spChg>
        <pc:grpChg chg="del">
          <ac:chgData name="Cath Scanlon" userId="217f4c6b-e607-4a48-bdce-98b05a0a86c5" providerId="ADAL" clId="{298D267D-6604-4925-8364-3632A5712B4C}" dt="2019-04-11T08:22:03.238" v="1033" actId="478"/>
          <ac:grpSpMkLst>
            <pc:docMk/>
            <pc:sldMk cId="1225371646" sldId="412"/>
            <ac:grpSpMk id="9" creationId="{2DCC614D-9E24-43A7-A1BA-580AF14A639D}"/>
          </ac:grpSpMkLst>
        </pc:grpChg>
        <pc:grpChg chg="add del mod">
          <ac:chgData name="Cath Scanlon" userId="217f4c6b-e607-4a48-bdce-98b05a0a86c5" providerId="ADAL" clId="{298D267D-6604-4925-8364-3632A5712B4C}" dt="2019-04-11T08:27:02.535" v="1158" actId="165"/>
          <ac:grpSpMkLst>
            <pc:docMk/>
            <pc:sldMk cId="1225371646" sldId="412"/>
            <ac:grpSpMk id="24" creationId="{2F605FE1-75A7-4CFD-AA0B-27AC480454FE}"/>
          </ac:grpSpMkLst>
        </pc:grpChg>
        <pc:picChg chg="add mod">
          <ac:chgData name="Cath Scanlon" userId="217f4c6b-e607-4a48-bdce-98b05a0a86c5" providerId="ADAL" clId="{298D267D-6604-4925-8364-3632A5712B4C}" dt="2019-04-11T08:22:57.966" v="1078" actId="1076"/>
          <ac:picMkLst>
            <pc:docMk/>
            <pc:sldMk cId="1225371646" sldId="412"/>
            <ac:picMk id="15" creationId="{4CEC7F2C-DE76-4C89-8C04-2A06FA719704}"/>
          </ac:picMkLst>
        </pc:picChg>
        <pc:cxnChg chg="del">
          <ac:chgData name="Cath Scanlon" userId="217f4c6b-e607-4a48-bdce-98b05a0a86c5" providerId="ADAL" clId="{298D267D-6604-4925-8364-3632A5712B4C}" dt="2019-04-11T08:22:04.730" v="1034" actId="478"/>
          <ac:cxnSpMkLst>
            <pc:docMk/>
            <pc:sldMk cId="1225371646" sldId="412"/>
            <ac:cxnSpMk id="14" creationId="{90FBE4C0-7755-434C-ABAA-85DC39046B4F}"/>
          </ac:cxnSpMkLst>
        </pc:cxnChg>
        <pc:cxnChg chg="del mod topLvl">
          <ac:chgData name="Cath Scanlon" userId="217f4c6b-e607-4a48-bdce-98b05a0a86c5" providerId="ADAL" clId="{298D267D-6604-4925-8364-3632A5712B4C}" dt="2019-04-11T09:21:12.708" v="2221" actId="478"/>
          <ac:cxnSpMkLst>
            <pc:docMk/>
            <pc:sldMk cId="1225371646" sldId="412"/>
            <ac:cxnSpMk id="26" creationId="{977D1A2B-6A00-44A6-A944-379E0B9346CA}"/>
          </ac:cxnSpMkLst>
        </pc:cxnChg>
        <pc:cxnChg chg="del mod topLvl">
          <ac:chgData name="Cath Scanlon" userId="217f4c6b-e607-4a48-bdce-98b05a0a86c5" providerId="ADAL" clId="{298D267D-6604-4925-8364-3632A5712B4C}" dt="2019-04-11T09:21:12.708" v="2221" actId="478"/>
          <ac:cxnSpMkLst>
            <pc:docMk/>
            <pc:sldMk cId="1225371646" sldId="412"/>
            <ac:cxnSpMk id="27" creationId="{8DCFF227-745F-4ED1-8F5E-AE2D38B6B0C4}"/>
          </ac:cxnSpMkLst>
        </pc:cxnChg>
      </pc:sldChg>
      <pc:sldChg chg="addSp delSp modSp add del ord">
        <pc:chgData name="Cath Scanlon" userId="217f4c6b-e607-4a48-bdce-98b05a0a86c5" providerId="ADAL" clId="{298D267D-6604-4925-8364-3632A5712B4C}" dt="2019-04-11T09:20:41.167" v="2218" actId="2696"/>
        <pc:sldMkLst>
          <pc:docMk/>
          <pc:sldMk cId="3709249777" sldId="413"/>
        </pc:sldMkLst>
        <pc:spChg chg="add del mod">
          <ac:chgData name="Cath Scanlon" userId="217f4c6b-e607-4a48-bdce-98b05a0a86c5" providerId="ADAL" clId="{298D267D-6604-4925-8364-3632A5712B4C}" dt="2019-04-11T08:26:23.390" v="1151" actId="478"/>
          <ac:spMkLst>
            <pc:docMk/>
            <pc:sldMk cId="3709249777" sldId="413"/>
            <ac:spMk id="2" creationId="{A6E82F1F-8076-4B81-B875-C12E65F784B8}"/>
          </ac:spMkLst>
        </pc:spChg>
        <pc:spChg chg="add del mod">
          <ac:chgData name="Cath Scanlon" userId="217f4c6b-e607-4a48-bdce-98b05a0a86c5" providerId="ADAL" clId="{298D267D-6604-4925-8364-3632A5712B4C}" dt="2019-04-11T08:25:29.632" v="1137"/>
          <ac:spMkLst>
            <pc:docMk/>
            <pc:sldMk cId="3709249777" sldId="413"/>
            <ac:spMk id="12" creationId="{9429561B-5E4A-4812-A00D-3A89800B4A78}"/>
          </ac:spMkLst>
        </pc:spChg>
        <pc:spChg chg="mod">
          <ac:chgData name="Cath Scanlon" userId="217f4c6b-e607-4a48-bdce-98b05a0a86c5" providerId="ADAL" clId="{298D267D-6604-4925-8364-3632A5712B4C}" dt="2019-04-11T08:23:39.737" v="1101" actId="20577"/>
          <ac:spMkLst>
            <pc:docMk/>
            <pc:sldMk cId="3709249777" sldId="413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8:25:24.998" v="1124" actId="207"/>
          <ac:spMkLst>
            <pc:docMk/>
            <pc:sldMk cId="3709249777" sldId="413"/>
            <ac:spMk id="23" creationId="{51A11E69-889D-416E-BC37-2990B01EBD74}"/>
          </ac:spMkLst>
        </pc:spChg>
      </pc:sldChg>
      <pc:sldChg chg="addSp delSp modSp add ord">
        <pc:chgData name="Cath Scanlon" userId="217f4c6b-e607-4a48-bdce-98b05a0a86c5" providerId="ADAL" clId="{298D267D-6604-4925-8364-3632A5712B4C}" dt="2019-04-11T09:21:34.297" v="2224" actId="6549"/>
        <pc:sldMkLst>
          <pc:docMk/>
          <pc:sldMk cId="566003827" sldId="414"/>
        </pc:sldMkLst>
        <pc:spChg chg="add del mod">
          <ac:chgData name="Cath Scanlon" userId="217f4c6b-e607-4a48-bdce-98b05a0a86c5" providerId="ADAL" clId="{298D267D-6604-4925-8364-3632A5712B4C}" dt="2019-04-11T08:36:00.731" v="1366" actId="11529"/>
          <ac:spMkLst>
            <pc:docMk/>
            <pc:sldMk cId="566003827" sldId="414"/>
            <ac:spMk id="3" creationId="{5FB41103-C6A0-44BC-AE79-94240DBFBDCA}"/>
          </ac:spMkLst>
        </pc:spChg>
        <pc:spChg chg="add del mod">
          <ac:chgData name="Cath Scanlon" userId="217f4c6b-e607-4a48-bdce-98b05a0a86c5" providerId="ADAL" clId="{298D267D-6604-4925-8364-3632A5712B4C}" dt="2019-04-11T08:39:15.447" v="1375" actId="478"/>
          <ac:spMkLst>
            <pc:docMk/>
            <pc:sldMk cId="566003827" sldId="414"/>
            <ac:spMk id="4" creationId="{761767B8-08BD-42E8-83D2-B4B09134F3A3}"/>
          </ac:spMkLst>
        </pc:spChg>
        <pc:spChg chg="mod">
          <ac:chgData name="Cath Scanlon" userId="217f4c6b-e607-4a48-bdce-98b05a0a86c5" providerId="ADAL" clId="{298D267D-6604-4925-8364-3632A5712B4C}" dt="2019-04-11T09:21:34.297" v="2224" actId="6549"/>
          <ac:spMkLst>
            <pc:docMk/>
            <pc:sldMk cId="566003827" sldId="414"/>
            <ac:spMk id="19" creationId="{5252A847-DE45-4FA3-A1F8-EEBEB845FF8E}"/>
          </ac:spMkLst>
        </pc:spChg>
        <pc:spChg chg="add del mod">
          <ac:chgData name="Cath Scanlon" userId="217f4c6b-e607-4a48-bdce-98b05a0a86c5" providerId="ADAL" clId="{298D267D-6604-4925-8364-3632A5712B4C}" dt="2019-04-11T08:46:22.473" v="1406" actId="478"/>
          <ac:spMkLst>
            <pc:docMk/>
            <pc:sldMk cId="566003827" sldId="414"/>
            <ac:spMk id="23" creationId="{37E3A3EE-9287-49D3-AAF8-48651BF286C3}"/>
          </ac:spMkLst>
        </pc:spChg>
        <pc:grpChg chg="mod">
          <ac:chgData name="Cath Scanlon" userId="217f4c6b-e607-4a48-bdce-98b05a0a86c5" providerId="ADAL" clId="{298D267D-6604-4925-8364-3632A5712B4C}" dt="2019-04-11T08:35:19.903" v="1355" actId="1036"/>
          <ac:grpSpMkLst>
            <pc:docMk/>
            <pc:sldMk cId="566003827" sldId="414"/>
            <ac:grpSpMk id="2" creationId="{0FDC4F86-565C-4DC9-8996-9ABE4E0C951E}"/>
          </ac:grpSpMkLst>
        </pc:grpChg>
      </pc:sldChg>
      <pc:sldChg chg="modSp add del ord">
        <pc:chgData name="Cath Scanlon" userId="217f4c6b-e607-4a48-bdce-98b05a0a86c5" providerId="ADAL" clId="{298D267D-6604-4925-8364-3632A5712B4C}" dt="2019-04-11T09:20:58.380" v="2219" actId="2696"/>
        <pc:sldMkLst>
          <pc:docMk/>
          <pc:sldMk cId="2294459725" sldId="415"/>
        </pc:sldMkLst>
        <pc:spChg chg="mod">
          <ac:chgData name="Cath Scanlon" userId="217f4c6b-e607-4a48-bdce-98b05a0a86c5" providerId="ADAL" clId="{298D267D-6604-4925-8364-3632A5712B4C}" dt="2019-04-11T08:42:50.156" v="1377" actId="20577"/>
          <ac:spMkLst>
            <pc:docMk/>
            <pc:sldMk cId="2294459725" sldId="415"/>
            <ac:spMk id="19" creationId="{5252A847-DE45-4FA3-A1F8-EEBEB845FF8E}"/>
          </ac:spMkLst>
        </pc:spChg>
      </pc:sldChg>
      <pc:sldChg chg="modSp add">
        <pc:chgData name="Cath Scanlon" userId="217f4c6b-e607-4a48-bdce-98b05a0a86c5" providerId="ADAL" clId="{298D267D-6604-4925-8364-3632A5712B4C}" dt="2019-04-11T09:23:06.174" v="2225" actId="403"/>
        <pc:sldMkLst>
          <pc:docMk/>
          <pc:sldMk cId="1911849775" sldId="416"/>
        </pc:sldMkLst>
        <pc:graphicFrameChg chg="modGraphic">
          <ac:chgData name="Cath Scanlon" userId="217f4c6b-e607-4a48-bdce-98b05a0a86c5" providerId="ADAL" clId="{298D267D-6604-4925-8364-3632A5712B4C}" dt="2019-04-11T09:23:06.174" v="2225" actId="403"/>
          <ac:graphicFrameMkLst>
            <pc:docMk/>
            <pc:sldMk cId="1911849775" sldId="416"/>
            <ac:graphicFrameMk id="30" creationId="{8C5A5819-FACB-4EAC-85AF-631E27B4F920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26:22.732" v="2270"/>
        <pc:sldMkLst>
          <pc:docMk/>
          <pc:sldMk cId="2764908876" sldId="417"/>
        </pc:sldMkLst>
        <pc:spChg chg="del mod topLvl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10" creationId="{EF31B832-E9C7-46E1-ADD2-0654958092C6}"/>
          </ac:spMkLst>
        </pc:spChg>
        <pc:spChg chg="mod">
          <ac:chgData name="Cath Scanlon" userId="217f4c6b-e607-4a48-bdce-98b05a0a86c5" providerId="ADAL" clId="{298D267D-6604-4925-8364-3632A5712B4C}" dt="2019-04-11T08:55:35.589" v="1652" actId="20577"/>
          <ac:spMkLst>
            <pc:docMk/>
            <pc:sldMk cId="2764908876" sldId="417"/>
            <ac:spMk id="19" creationId="{5252A847-DE45-4FA3-A1F8-EEBEB845FF8E}"/>
          </ac:spMkLst>
        </pc:spChg>
        <pc:spChg chg="del mod topLvl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3" creationId="{AAF6EED1-1184-48B9-ABEE-A7F44368F69D}"/>
          </ac:spMkLst>
        </pc:spChg>
        <pc:spChg chg="add del mod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5" creationId="{4CAC9F0D-5ED6-4162-9C0C-12DE05144CA7}"/>
          </ac:spMkLst>
        </pc:spChg>
        <pc:spChg chg="add del mod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6" creationId="{B616A34A-E8B0-4C60-9B4C-78D7DD89BA09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29" creationId="{4E6C5DE2-7511-4D3A-B255-AC2F13CFFFBF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2" creationId="{FBC7EC2F-9A5A-4EEB-92FC-DCE5CC42FE35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3" creationId="{4D30A3FE-7A90-4A8C-B643-A9B9319300F3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4" creationId="{D81D32EF-ED14-46C1-8822-3E91263C4489}"/>
          </ac:spMkLst>
        </pc:spChg>
        <pc:spChg chg="add">
          <ac:chgData name="Cath Scanlon" userId="217f4c6b-e607-4a48-bdce-98b05a0a86c5" providerId="ADAL" clId="{298D267D-6604-4925-8364-3632A5712B4C}" dt="2019-04-11T09:24:27.808" v="2242"/>
          <ac:spMkLst>
            <pc:docMk/>
            <pc:sldMk cId="2764908876" sldId="417"/>
            <ac:spMk id="36" creationId="{59D7E66C-0AAF-4473-9E43-3E4A3D5A0312}"/>
          </ac:spMkLst>
        </pc:spChg>
        <pc:spChg chg="add">
          <ac:chgData name="Cath Scanlon" userId="217f4c6b-e607-4a48-bdce-98b05a0a86c5" providerId="ADAL" clId="{298D267D-6604-4925-8364-3632A5712B4C}" dt="2019-04-11T09:24:27.808" v="2242"/>
          <ac:spMkLst>
            <pc:docMk/>
            <pc:sldMk cId="2764908876" sldId="417"/>
            <ac:spMk id="38" creationId="{6C53CF6C-E028-4812-8045-755F18AFF492}"/>
          </ac:spMkLst>
        </pc:spChg>
        <pc:spChg chg="add del mod">
          <ac:chgData name="Cath Scanlon" userId="217f4c6b-e607-4a48-bdce-98b05a0a86c5" providerId="ADAL" clId="{298D267D-6604-4925-8364-3632A5712B4C}" dt="2019-04-11T09:25:12.987" v="2258" actId="478"/>
          <ac:spMkLst>
            <pc:docMk/>
            <pc:sldMk cId="2764908876" sldId="417"/>
            <ac:spMk id="40" creationId="{2497DED1-7A05-4B82-BECB-548C90FAB15B}"/>
          </ac:spMkLst>
        </pc:spChg>
        <pc:spChg chg="add del mod">
          <ac:chgData name="Cath Scanlon" userId="217f4c6b-e607-4a48-bdce-98b05a0a86c5" providerId="ADAL" clId="{298D267D-6604-4925-8364-3632A5712B4C}" dt="2019-04-11T09:25:12.987" v="2258" actId="478"/>
          <ac:spMkLst>
            <pc:docMk/>
            <pc:sldMk cId="2764908876" sldId="417"/>
            <ac:spMk id="41" creationId="{2066B6CE-739A-49BE-A0A6-0DFAE6503540}"/>
          </ac:spMkLst>
        </pc:spChg>
        <pc:spChg chg="add del">
          <ac:chgData name="Cath Scanlon" userId="217f4c6b-e607-4a48-bdce-98b05a0a86c5" providerId="ADAL" clId="{298D267D-6604-4925-8364-3632A5712B4C}" dt="2019-04-11T09:25:25.783" v="2260"/>
          <ac:spMkLst>
            <pc:docMk/>
            <pc:sldMk cId="2764908876" sldId="417"/>
            <ac:spMk id="43" creationId="{65643F31-99FA-44C4-932F-52F02B58CEF9}"/>
          </ac:spMkLst>
        </pc:spChg>
        <pc:spChg chg="add del">
          <ac:chgData name="Cath Scanlon" userId="217f4c6b-e607-4a48-bdce-98b05a0a86c5" providerId="ADAL" clId="{298D267D-6604-4925-8364-3632A5712B4C}" dt="2019-04-11T09:25:25.783" v="2260"/>
          <ac:spMkLst>
            <pc:docMk/>
            <pc:sldMk cId="2764908876" sldId="417"/>
            <ac:spMk id="44" creationId="{F3F0AE1E-22B8-4EC9-AD71-01CE97A8631C}"/>
          </ac:spMkLst>
        </pc:spChg>
        <pc:spChg chg="add mod">
          <ac:chgData name="Cath Scanlon" userId="217f4c6b-e607-4a48-bdce-98b05a0a86c5" providerId="ADAL" clId="{298D267D-6604-4925-8364-3632A5712B4C}" dt="2019-04-11T09:25:31.017" v="2263" actId="207"/>
          <ac:spMkLst>
            <pc:docMk/>
            <pc:sldMk cId="2764908876" sldId="417"/>
            <ac:spMk id="46" creationId="{A05C17EF-908C-4401-98F1-503250C642CE}"/>
          </ac:spMkLst>
        </pc:spChg>
        <pc:spChg chg="add mod">
          <ac:chgData name="Cath Scanlon" userId="217f4c6b-e607-4a48-bdce-98b05a0a86c5" providerId="ADAL" clId="{298D267D-6604-4925-8364-3632A5712B4C}" dt="2019-04-11T09:25:31.017" v="2263" actId="207"/>
          <ac:spMkLst>
            <pc:docMk/>
            <pc:sldMk cId="2764908876" sldId="417"/>
            <ac:spMk id="47" creationId="{5FA51E03-803A-4C60-A4BF-1F88E2DBD115}"/>
          </ac:spMkLst>
        </pc:spChg>
        <pc:grpChg chg="add del mod">
          <ac:chgData name="Cath Scanlon" userId="217f4c6b-e607-4a48-bdce-98b05a0a86c5" providerId="ADAL" clId="{298D267D-6604-4925-8364-3632A5712B4C}" dt="2019-04-11T08:51:37.505" v="1551" actId="165"/>
          <ac:grpSpMkLst>
            <pc:docMk/>
            <pc:sldMk cId="2764908876" sldId="417"/>
            <ac:grpSpMk id="9" creationId="{9F3F45F2-A2EC-4D65-A415-13104EDB7078}"/>
          </ac:grpSpMkLst>
        </pc:grpChg>
        <pc:grpChg chg="add del mod">
          <ac:chgData name="Cath Scanlon" userId="217f4c6b-e607-4a48-bdce-98b05a0a86c5" providerId="ADAL" clId="{298D267D-6604-4925-8364-3632A5712B4C}" dt="2019-04-11T08:50:29.531" v="1521" actId="478"/>
          <ac:grpSpMkLst>
            <pc:docMk/>
            <pc:sldMk cId="2764908876" sldId="417"/>
            <ac:grpSpMk id="12" creationId="{B1AC9FBE-B814-43E1-BB30-A56B963F530B}"/>
          </ac:grpSpMkLst>
        </pc:grpChg>
        <pc:grpChg chg="add del mod">
          <ac:chgData name="Cath Scanlon" userId="217f4c6b-e607-4a48-bdce-98b05a0a86c5" providerId="ADAL" clId="{298D267D-6604-4925-8364-3632A5712B4C}" dt="2019-04-11T08:51:37.505" v="1551" actId="165"/>
          <ac:grpSpMkLst>
            <pc:docMk/>
            <pc:sldMk cId="2764908876" sldId="417"/>
            <ac:grpSpMk id="22" creationId="{676D7300-C4E0-44AF-99B4-A5673ED77A5E}"/>
          </ac:grpSpMkLst>
        </pc:grpChg>
        <pc:grpChg chg="add mod">
          <ac:chgData name="Cath Scanlon" userId="217f4c6b-e607-4a48-bdce-98b05a0a86c5" providerId="ADAL" clId="{298D267D-6604-4925-8364-3632A5712B4C}" dt="2019-04-11T08:55:56.789" v="1655" actId="1076"/>
          <ac:grpSpMkLst>
            <pc:docMk/>
            <pc:sldMk cId="2764908876" sldId="417"/>
            <ac:grpSpMk id="27" creationId="{242B479C-E820-4FC3-80FB-D3C4C1878FDC}"/>
          </ac:grpSpMkLst>
        </pc:grpChg>
        <pc:graphicFrameChg chg="del">
          <ac:chgData name="Cath Scanlon" userId="217f4c6b-e607-4a48-bdce-98b05a0a86c5" providerId="ADAL" clId="{298D267D-6604-4925-8364-3632A5712B4C}" dt="2019-04-11T08:50:10.002" v="1518" actId="478"/>
          <ac:graphicFrameMkLst>
            <pc:docMk/>
            <pc:sldMk cId="2764908876" sldId="417"/>
            <ac:graphicFrameMk id="30" creationId="{8C5A5819-FACB-4EAC-85AF-631E27B4F920}"/>
          </ac:graphicFrameMkLst>
        </pc:graphicFrameChg>
        <pc:graphicFrameChg chg="del">
          <ac:chgData name="Cath Scanlon" userId="217f4c6b-e607-4a48-bdce-98b05a0a86c5" providerId="ADAL" clId="{298D267D-6604-4925-8364-3632A5712B4C}" dt="2019-04-11T08:50:10.002" v="1518" actId="478"/>
          <ac:graphicFrameMkLst>
            <pc:docMk/>
            <pc:sldMk cId="2764908876" sldId="417"/>
            <ac:graphicFrameMk id="31" creationId="{94497954-2693-4986-9120-76C53B545908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9:24:27.098" v="2241" actId="478"/>
          <ac:graphicFrameMkLst>
            <pc:docMk/>
            <pc:sldMk cId="2764908876" sldId="417"/>
            <ac:graphicFrameMk id="35" creationId="{FED7E77F-2366-4E8A-BBF7-35A42CC31C59}"/>
          </ac:graphicFrameMkLst>
        </pc:graphicFrameChg>
        <pc:graphicFrameChg chg="add del">
          <ac:chgData name="Cath Scanlon" userId="217f4c6b-e607-4a48-bdce-98b05a0a86c5" providerId="ADAL" clId="{298D267D-6604-4925-8364-3632A5712B4C}" dt="2019-04-11T09:25:28.051" v="2261" actId="478"/>
          <ac:graphicFrameMkLst>
            <pc:docMk/>
            <pc:sldMk cId="2764908876" sldId="417"/>
            <ac:graphicFrameMk id="42" creationId="{0D74457F-AA5F-45B0-937F-5A17A6C7C4C0}"/>
          </ac:graphicFrameMkLst>
        </pc:graphicFrameChg>
        <pc:graphicFrameChg chg="add del">
          <ac:chgData name="Cath Scanlon" userId="217f4c6b-e607-4a48-bdce-98b05a0a86c5" providerId="ADAL" clId="{298D267D-6604-4925-8364-3632A5712B4C}" dt="2019-04-11T09:25:25.783" v="2260"/>
          <ac:graphicFrameMkLst>
            <pc:docMk/>
            <pc:sldMk cId="2764908876" sldId="417"/>
            <ac:graphicFrameMk id="45" creationId="{020A175C-CDC0-423C-8A95-F39112ED202A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9:26:22.732" v="2270"/>
          <ac:graphicFrameMkLst>
            <pc:docMk/>
            <pc:sldMk cId="2764908876" sldId="417"/>
            <ac:graphicFrameMk id="48" creationId="{A957A13E-07CB-410C-ADED-57B60CDCE141}"/>
          </ac:graphicFrameMkLst>
        </pc:graphicFrameChg>
        <pc:picChg chg="del mod topLvl">
          <ac:chgData name="Cath Scanlon" userId="217f4c6b-e607-4a48-bdce-98b05a0a86c5" providerId="ADAL" clId="{298D267D-6604-4925-8364-3632A5712B4C}" dt="2019-04-11T09:24:27.098" v="2241" actId="478"/>
          <ac:picMkLst>
            <pc:docMk/>
            <pc:sldMk cId="2764908876" sldId="417"/>
            <ac:picMk id="11" creationId="{01CBE0DE-AD76-4754-BFB4-7BEBF5C8288F}"/>
          </ac:picMkLst>
        </pc:picChg>
        <pc:picChg chg="del mod topLvl">
          <ac:chgData name="Cath Scanlon" userId="217f4c6b-e607-4a48-bdce-98b05a0a86c5" providerId="ADAL" clId="{298D267D-6604-4925-8364-3632A5712B4C}" dt="2019-04-11T09:24:27.098" v="2241" actId="478"/>
          <ac:picMkLst>
            <pc:docMk/>
            <pc:sldMk cId="2764908876" sldId="417"/>
            <ac:picMk id="24" creationId="{0BAA5D05-6F8B-4EC9-9547-06A99D4CDA2E}"/>
          </ac:picMkLst>
        </pc:picChg>
        <pc:picChg chg="add">
          <ac:chgData name="Cath Scanlon" userId="217f4c6b-e607-4a48-bdce-98b05a0a86c5" providerId="ADAL" clId="{298D267D-6604-4925-8364-3632A5712B4C}" dt="2019-04-11T09:24:27.808" v="2242"/>
          <ac:picMkLst>
            <pc:docMk/>
            <pc:sldMk cId="2764908876" sldId="417"/>
            <ac:picMk id="37" creationId="{30294D73-7192-44B8-BDF5-86A166B48379}"/>
          </ac:picMkLst>
        </pc:picChg>
        <pc:picChg chg="add">
          <ac:chgData name="Cath Scanlon" userId="217f4c6b-e607-4a48-bdce-98b05a0a86c5" providerId="ADAL" clId="{298D267D-6604-4925-8364-3632A5712B4C}" dt="2019-04-11T09:24:27.808" v="2242"/>
          <ac:picMkLst>
            <pc:docMk/>
            <pc:sldMk cId="2764908876" sldId="417"/>
            <ac:picMk id="39" creationId="{3FAB9D04-26C8-4832-81B7-1BF12C048F19}"/>
          </ac:picMkLst>
        </pc:picChg>
      </pc:sldChg>
      <pc:sldChg chg="addSp delSp modSp add">
        <pc:chgData name="Cath Scanlon" userId="217f4c6b-e607-4a48-bdce-98b05a0a86c5" providerId="ADAL" clId="{298D267D-6604-4925-8364-3632A5712B4C}" dt="2019-04-11T09:26:00.166" v="2267" actId="166"/>
        <pc:sldMkLst>
          <pc:docMk/>
          <pc:sldMk cId="3093275256" sldId="418"/>
        </pc:sldMkLst>
        <pc:spChg chg="mod">
          <ac:chgData name="Cath Scanlon" userId="217f4c6b-e607-4a48-bdce-98b05a0a86c5" providerId="ADAL" clId="{298D267D-6604-4925-8364-3632A5712B4C}" dt="2019-04-11T08:57:16.592" v="1742" actId="5793"/>
          <ac:spMkLst>
            <pc:docMk/>
            <pc:sldMk cId="3093275256" sldId="418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9:25:54.756" v="2266" actId="207"/>
          <ac:spMkLst>
            <pc:docMk/>
            <pc:sldMk cId="3093275256" sldId="418"/>
            <ac:spMk id="20" creationId="{F2D7A02A-A008-499F-983F-F9D7EA869AF7}"/>
          </ac:spMkLst>
        </pc:spChg>
        <pc:spChg chg="add mod">
          <ac:chgData name="Cath Scanlon" userId="217f4c6b-e607-4a48-bdce-98b05a0a86c5" providerId="ADAL" clId="{298D267D-6604-4925-8364-3632A5712B4C}" dt="2019-04-11T09:25:54.756" v="2266" actId="207"/>
          <ac:spMkLst>
            <pc:docMk/>
            <pc:sldMk cId="3093275256" sldId="418"/>
            <ac:spMk id="21" creationId="{FA31888D-4E55-4F0F-ABA8-AFF41DF64B37}"/>
          </ac:spMkLst>
        </pc:spChg>
        <pc:spChg chg="del mod">
          <ac:chgData name="Cath Scanlon" userId="217f4c6b-e607-4a48-bdce-98b05a0a86c5" providerId="ADAL" clId="{298D267D-6604-4925-8364-3632A5712B4C}" dt="2019-04-11T09:25:50.491" v="2264" actId="478"/>
          <ac:spMkLst>
            <pc:docMk/>
            <pc:sldMk cId="3093275256" sldId="418"/>
            <ac:spMk id="25" creationId="{4CAC9F0D-5ED6-4162-9C0C-12DE05144CA7}"/>
          </ac:spMkLst>
        </pc:spChg>
        <pc:spChg chg="del mod">
          <ac:chgData name="Cath Scanlon" userId="217f4c6b-e607-4a48-bdce-98b05a0a86c5" providerId="ADAL" clId="{298D267D-6604-4925-8364-3632A5712B4C}" dt="2019-04-11T09:25:50.491" v="2264" actId="478"/>
          <ac:spMkLst>
            <pc:docMk/>
            <pc:sldMk cId="3093275256" sldId="418"/>
            <ac:spMk id="26" creationId="{B616A34A-E8B0-4C60-9B4C-78D7DD89BA09}"/>
          </ac:spMkLst>
        </pc:spChg>
        <pc:graphicFrameChg chg="mod ord modGraphic">
          <ac:chgData name="Cath Scanlon" userId="217f4c6b-e607-4a48-bdce-98b05a0a86c5" providerId="ADAL" clId="{298D267D-6604-4925-8364-3632A5712B4C}" dt="2019-04-11T09:26:00.166" v="2267" actId="166"/>
          <ac:graphicFrameMkLst>
            <pc:docMk/>
            <pc:sldMk cId="3093275256" sldId="418"/>
            <ac:graphicFrameMk id="35" creationId="{FED7E77F-2366-4E8A-BBF7-35A42CC31C59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27:04.967" v="2280" actId="1038"/>
        <pc:sldMkLst>
          <pc:docMk/>
          <pc:sldMk cId="2037527581" sldId="419"/>
        </pc:sldMkLst>
        <pc:spChg chg="mod">
          <ac:chgData name="Cath Scanlon" userId="217f4c6b-e607-4a48-bdce-98b05a0a86c5" providerId="ADAL" clId="{298D267D-6604-4925-8364-3632A5712B4C}" dt="2019-04-11T09:00:02.502" v="1817" actId="20577"/>
          <ac:spMkLst>
            <pc:docMk/>
            <pc:sldMk cId="2037527581" sldId="419"/>
            <ac:spMk id="19" creationId="{5252A847-DE45-4FA3-A1F8-EEBEB845FF8E}"/>
          </ac:spMkLst>
        </pc:spChg>
        <pc:spChg chg="add">
          <ac:chgData name="Cath Scanlon" userId="217f4c6b-e607-4a48-bdce-98b05a0a86c5" providerId="ADAL" clId="{298D267D-6604-4925-8364-3632A5712B4C}" dt="2019-04-11T09:26:58.995" v="2272"/>
          <ac:spMkLst>
            <pc:docMk/>
            <pc:sldMk cId="2037527581" sldId="419"/>
            <ac:spMk id="21" creationId="{1D857A36-E179-4FB7-A2F5-C8F7B1E1D127}"/>
          </ac:spMkLst>
        </pc:spChg>
        <pc:spChg chg="add">
          <ac:chgData name="Cath Scanlon" userId="217f4c6b-e607-4a48-bdce-98b05a0a86c5" providerId="ADAL" clId="{298D267D-6604-4925-8364-3632A5712B4C}" dt="2019-04-11T09:26:58.995" v="2272"/>
          <ac:spMkLst>
            <pc:docMk/>
            <pc:sldMk cId="2037527581" sldId="419"/>
            <ac:spMk id="22" creationId="{F4C8E0CF-04FF-4D86-A4F5-1B9B4D5B58C2}"/>
          </ac:spMkLst>
        </pc:spChg>
        <pc:spChg chg="del">
          <ac:chgData name="Cath Scanlon" userId="217f4c6b-e607-4a48-bdce-98b05a0a86c5" providerId="ADAL" clId="{298D267D-6604-4925-8364-3632A5712B4C}" dt="2019-04-11T09:26:58.261" v="2271" actId="478"/>
          <ac:spMkLst>
            <pc:docMk/>
            <pc:sldMk cId="2037527581" sldId="419"/>
            <ac:spMk id="25" creationId="{4CAC9F0D-5ED6-4162-9C0C-12DE05144CA7}"/>
          </ac:spMkLst>
        </pc:spChg>
        <pc:spChg chg="del">
          <ac:chgData name="Cath Scanlon" userId="217f4c6b-e607-4a48-bdce-98b05a0a86c5" providerId="ADAL" clId="{298D267D-6604-4925-8364-3632A5712B4C}" dt="2019-04-11T09:26:58.261" v="2271" actId="478"/>
          <ac:spMkLst>
            <pc:docMk/>
            <pc:sldMk cId="2037527581" sldId="419"/>
            <ac:spMk id="26" creationId="{B616A34A-E8B0-4C60-9B4C-78D7DD89BA09}"/>
          </ac:spMkLst>
        </pc:spChg>
        <pc:graphicFrameChg chg="add mod">
          <ac:chgData name="Cath Scanlon" userId="217f4c6b-e607-4a48-bdce-98b05a0a86c5" providerId="ADAL" clId="{298D267D-6604-4925-8364-3632A5712B4C}" dt="2019-04-11T09:27:04.967" v="2280" actId="1038"/>
          <ac:graphicFrameMkLst>
            <pc:docMk/>
            <pc:sldMk cId="2037527581" sldId="419"/>
            <ac:graphicFrameMk id="20" creationId="{434184B2-04ED-45DE-BED6-6A0905B11764}"/>
          </ac:graphicFrameMkLst>
        </pc:graphicFrameChg>
        <pc:graphicFrameChg chg="add">
          <ac:chgData name="Cath Scanlon" userId="217f4c6b-e607-4a48-bdce-98b05a0a86c5" providerId="ADAL" clId="{298D267D-6604-4925-8364-3632A5712B4C}" dt="2019-04-11T09:26:58.995" v="2272"/>
          <ac:graphicFrameMkLst>
            <pc:docMk/>
            <pc:sldMk cId="2037527581" sldId="419"/>
            <ac:graphicFrameMk id="30" creationId="{F680988A-12E3-4190-A687-0360F70BFB72}"/>
          </ac:graphicFrameMkLst>
        </pc:graphicFrameChg>
        <pc:graphicFrameChg chg="del">
          <ac:chgData name="Cath Scanlon" userId="217f4c6b-e607-4a48-bdce-98b05a0a86c5" providerId="ADAL" clId="{298D267D-6604-4925-8364-3632A5712B4C}" dt="2019-04-11T09:26:58.261" v="2271" actId="478"/>
          <ac:graphicFrameMkLst>
            <pc:docMk/>
            <pc:sldMk cId="2037527581" sldId="419"/>
            <ac:graphicFrameMk id="35" creationId="{FED7E77F-2366-4E8A-BBF7-35A42CC31C59}"/>
          </ac:graphicFrameMkLst>
        </pc:graphicFrameChg>
      </pc:sldChg>
      <pc:sldChg chg="modSp add">
        <pc:chgData name="Cath Scanlon" userId="217f4c6b-e607-4a48-bdce-98b05a0a86c5" providerId="ADAL" clId="{298D267D-6604-4925-8364-3632A5712B4C}" dt="2019-04-11T09:05:38.093" v="1934" actId="1582"/>
        <pc:sldMkLst>
          <pc:docMk/>
          <pc:sldMk cId="3565531457" sldId="420"/>
        </pc:sldMkLst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3:36.465" v="1892" actId="12788"/>
          <ac:spMkLst>
            <pc:docMk/>
            <pc:sldMk cId="3565531457" sldId="420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20" creationId="{912B993D-0197-4E99-9BA4-9364604C36CB}"/>
          </ac:spMkLst>
        </pc:spChg>
        <pc:graphicFrameChg chg="mod modGraphic">
          <ac:chgData name="Cath Scanlon" userId="217f4c6b-e607-4a48-bdce-98b05a0a86c5" providerId="ADAL" clId="{298D267D-6604-4925-8364-3632A5712B4C}" dt="2019-04-11T09:03:50.642" v="1903" actId="1035"/>
          <ac:graphicFrameMkLst>
            <pc:docMk/>
            <pc:sldMk cId="3565531457" sldId="420"/>
            <ac:graphicFrameMk id="21" creationId="{6847A1FA-84AC-416A-9F42-F10FB58C0B1B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06:48.697" v="1966" actId="1582"/>
        <pc:sldMkLst>
          <pc:docMk/>
          <pc:sldMk cId="1108587485" sldId="421"/>
        </pc:sldMkLst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6:19.623" v="1965" actId="20577"/>
          <ac:spMkLst>
            <pc:docMk/>
            <pc:sldMk cId="1108587485" sldId="421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20" creationId="{912B993D-0197-4E99-9BA4-9364604C36CB}"/>
          </ac:spMkLst>
        </pc:spChg>
        <pc:grpChg chg="add del mod">
          <ac:chgData name="Cath Scanlon" userId="217f4c6b-e607-4a48-bdce-98b05a0a86c5" providerId="ADAL" clId="{298D267D-6604-4925-8364-3632A5712B4C}" dt="2019-04-11T09:05:29.648" v="1933" actId="478"/>
          <ac:grpSpMkLst>
            <pc:docMk/>
            <pc:sldMk cId="1108587485" sldId="421"/>
            <ac:grpSpMk id="22" creationId="{6E435E4F-A3F1-465E-957F-A09DAFA1579F}"/>
          </ac:grpSpMkLst>
        </pc:grpChg>
        <pc:graphicFrameChg chg="mod">
          <ac:chgData name="Cath Scanlon" userId="217f4c6b-e607-4a48-bdce-98b05a0a86c5" providerId="ADAL" clId="{298D267D-6604-4925-8364-3632A5712B4C}" dt="2019-04-11T09:03:56.328" v="1913" actId="1035"/>
          <ac:graphicFrameMkLst>
            <pc:docMk/>
            <pc:sldMk cId="1108587485" sldId="421"/>
            <ac:graphicFrameMk id="21" creationId="{6847A1FA-84AC-416A-9F42-F10FB58C0B1B}"/>
          </ac:graphicFrameMkLst>
        </pc:graphicFrameChg>
      </pc:sldChg>
      <pc:sldChg chg="modSp add">
        <pc:chgData name="Cath Scanlon" userId="217f4c6b-e607-4a48-bdce-98b05a0a86c5" providerId="ADAL" clId="{298D267D-6604-4925-8364-3632A5712B4C}" dt="2019-04-11T09:15:45.126" v="2194" actId="1036"/>
        <pc:sldMkLst>
          <pc:docMk/>
          <pc:sldMk cId="3603809897" sldId="422"/>
        </pc:sldMkLst>
        <pc:spChg chg="mod">
          <ac:chgData name="Cath Scanlon" userId="217f4c6b-e607-4a48-bdce-98b05a0a86c5" providerId="ADAL" clId="{298D267D-6604-4925-8364-3632A5712B4C}" dt="2019-04-11T09:13:40.461" v="2159" actId="6549"/>
          <ac:spMkLst>
            <pc:docMk/>
            <pc:sldMk cId="3603809897" sldId="422"/>
            <ac:spMk id="19" creationId="{5252A847-DE45-4FA3-A1F8-EEBEB845FF8E}"/>
          </ac:spMkLst>
        </pc:spChg>
        <pc:picChg chg="mod">
          <ac:chgData name="Cath Scanlon" userId="217f4c6b-e607-4a48-bdce-98b05a0a86c5" providerId="ADAL" clId="{298D267D-6604-4925-8364-3632A5712B4C}" dt="2019-04-11T09:15:45.126" v="2194" actId="1036"/>
          <ac:picMkLst>
            <pc:docMk/>
            <pc:sldMk cId="3603809897" sldId="422"/>
            <ac:picMk id="7" creationId="{D144D21A-F390-41E0-B795-6E0BE2B852DA}"/>
          </ac:picMkLst>
        </pc:picChg>
        <pc:cxnChg chg="mod">
          <ac:chgData name="Cath Scanlon" userId="217f4c6b-e607-4a48-bdce-98b05a0a86c5" providerId="ADAL" clId="{298D267D-6604-4925-8364-3632A5712B4C}" dt="2019-04-11T09:15:45.126" v="2194" actId="1036"/>
          <ac:cxnSpMkLst>
            <pc:docMk/>
            <pc:sldMk cId="3603809897" sldId="422"/>
            <ac:cxnSpMk id="9" creationId="{8CCDFBB7-DBD6-4A4A-9C52-42B539C85832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15:49.488" v="2199" actId="1036"/>
        <pc:sldMkLst>
          <pc:docMk/>
          <pc:sldMk cId="3468227562" sldId="423"/>
        </pc:sldMkLst>
        <pc:spChg chg="mod">
          <ac:chgData name="Cath Scanlon" userId="217f4c6b-e607-4a48-bdce-98b05a0a86c5" providerId="ADAL" clId="{298D267D-6604-4925-8364-3632A5712B4C}" dt="2019-04-11T09:15:29.046" v="2189" actId="20577"/>
          <ac:spMkLst>
            <pc:docMk/>
            <pc:sldMk cId="3468227562" sldId="423"/>
            <ac:spMk id="19" creationId="{5252A847-DE45-4FA3-A1F8-EEBEB845FF8E}"/>
          </ac:spMkLst>
        </pc:spChg>
        <pc:picChg chg="del">
          <ac:chgData name="Cath Scanlon" userId="217f4c6b-e607-4a48-bdce-98b05a0a86c5" providerId="ADAL" clId="{298D267D-6604-4925-8364-3632A5712B4C}" dt="2019-04-11T09:15:07.499" v="2183" actId="478"/>
          <ac:picMkLst>
            <pc:docMk/>
            <pc:sldMk cId="3468227562" sldId="423"/>
            <ac:picMk id="7" creationId="{D144D21A-F390-41E0-B795-6E0BE2B852DA}"/>
          </ac:picMkLst>
        </pc:picChg>
        <pc:picChg chg="add mod">
          <ac:chgData name="Cath Scanlon" userId="217f4c6b-e607-4a48-bdce-98b05a0a86c5" providerId="ADAL" clId="{298D267D-6604-4925-8364-3632A5712B4C}" dt="2019-04-11T09:15:49.488" v="2199" actId="1036"/>
          <ac:picMkLst>
            <pc:docMk/>
            <pc:sldMk cId="3468227562" sldId="423"/>
            <ac:picMk id="10" creationId="{F2EDB31D-C65D-4304-8CFD-BA6D583B3C7B}"/>
          </ac:picMkLst>
        </pc:picChg>
        <pc:cxnChg chg="del">
          <ac:chgData name="Cath Scanlon" userId="217f4c6b-e607-4a48-bdce-98b05a0a86c5" providerId="ADAL" clId="{298D267D-6604-4925-8364-3632A5712B4C}" dt="2019-04-11T09:15:09.885" v="2184" actId="478"/>
          <ac:cxnSpMkLst>
            <pc:docMk/>
            <pc:sldMk cId="3468227562" sldId="423"/>
            <ac:cxnSpMk id="9" creationId="{8CCDFBB7-DBD6-4A4A-9C52-42B539C85832}"/>
          </ac:cxnSpMkLst>
        </pc:cxnChg>
        <pc:cxnChg chg="add mod">
          <ac:chgData name="Cath Scanlon" userId="217f4c6b-e607-4a48-bdce-98b05a0a86c5" providerId="ADAL" clId="{298D267D-6604-4925-8364-3632A5712B4C}" dt="2019-04-11T09:15:49.488" v="2199" actId="1036"/>
          <ac:cxnSpMkLst>
            <pc:docMk/>
            <pc:sldMk cId="3468227562" sldId="423"/>
            <ac:cxnSpMk id="11" creationId="{668F2C05-BC1C-4199-92AA-6F43AB940C90}"/>
          </ac:cxnSpMkLst>
        </pc:cxnChg>
      </pc:sldChg>
      <pc:sldChg chg="delSp add ord">
        <pc:chgData name="Cath Scanlon" userId="217f4c6b-e607-4a48-bdce-98b05a0a86c5" providerId="ADAL" clId="{298D267D-6604-4925-8364-3632A5712B4C}" dt="2019-04-11T09:17:48.712" v="2206"/>
        <pc:sldMkLst>
          <pc:docMk/>
          <pc:sldMk cId="503937706" sldId="424"/>
        </pc:sldMkLst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5" creationId="{3B8C142F-1A94-40AE-9B59-C901DCF38117}"/>
          </ac:spMkLst>
        </pc:sp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2" creationId="{34E7660C-77B3-4A91-85AA-4AE7FF58278F}"/>
          </ac:cxnSpMkLst>
        </pc:cxn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3" creationId="{031016A0-0FDC-476E-A402-85608BBD5E80}"/>
          </ac:cxnSpMkLst>
        </pc:cxn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4" creationId="{71E569E1-4B33-4665-A334-86E518C0FE25}"/>
          </ac:cxnSpMkLst>
        </pc:cxnChg>
      </pc:sldChg>
      <pc:sldChg chg="add">
        <pc:chgData name="Cath Scanlon" userId="217f4c6b-e607-4a48-bdce-98b05a0a86c5" providerId="ADAL" clId="{298D267D-6604-4925-8364-3632A5712B4C}" dt="2019-04-11T09:21:05.424" v="2220"/>
        <pc:sldMkLst>
          <pc:docMk/>
          <pc:sldMk cId="3208008291" sldId="425"/>
        </pc:sldMkLst>
      </pc:sldChg>
      <pc:sldChg chg="add">
        <pc:chgData name="Cath Scanlon" userId="217f4c6b-e607-4a48-bdce-98b05a0a86c5" providerId="ADAL" clId="{298D267D-6604-4925-8364-3632A5712B4C}" dt="2019-04-11T09:21:28.508" v="2223"/>
        <pc:sldMkLst>
          <pc:docMk/>
          <pc:sldMk cId="1294107855" sldId="426"/>
        </pc:sldMkLst>
      </pc:sldChg>
    </pc:docChg>
  </pc:docChgLst>
  <pc:docChgLst>
    <pc:chgData name="Cath Scanlon" userId="217f4c6b-e607-4a48-bdce-98b05a0a86c5" providerId="ADAL" clId="{C5502D33-C424-4854-9D8A-36409280FD5B}"/>
    <pc:docChg chg="addSld modSld">
      <pc:chgData name="Cath Scanlon" userId="217f4c6b-e607-4a48-bdce-98b05a0a86c5" providerId="ADAL" clId="{C5502D33-C424-4854-9D8A-36409280FD5B}" dt="2019-04-11T11:41:02.868" v="0"/>
      <pc:docMkLst>
        <pc:docMk/>
      </pc:docMkLst>
      <pc:sldChg chg="add">
        <pc:chgData name="Cath Scanlon" userId="217f4c6b-e607-4a48-bdce-98b05a0a86c5" providerId="ADAL" clId="{C5502D33-C424-4854-9D8A-36409280FD5B}" dt="2019-04-11T11:41:02.868" v="0"/>
        <pc:sldMkLst>
          <pc:docMk/>
          <pc:sldMk cId="3844832371" sldId="427"/>
        </pc:sldMkLst>
      </pc:sldChg>
    </pc:docChg>
  </pc:docChgLst>
  <pc:docChgLst>
    <pc:chgData name="Kyle Tidswell-Brown" userId="3518c4a0-5c99-4880-b127-cb60ccf11a39" providerId="ADAL" clId="{07B4C3B9-4E95-42BF-B5A8-2D344A29096E}"/>
    <pc:docChg chg="undo custSel addSld delSld modSld">
      <pc:chgData name="Kyle Tidswell-Brown" userId="3518c4a0-5c99-4880-b127-cb60ccf11a39" providerId="ADAL" clId="{07B4C3B9-4E95-42BF-B5A8-2D344A29096E}" dt="2019-04-12T12:50:19.939" v="318"/>
      <pc:docMkLst>
        <pc:docMk/>
      </pc:docMkLst>
      <pc:sldChg chg="modSp">
        <pc:chgData name="Kyle Tidswell-Brown" userId="3518c4a0-5c99-4880-b127-cb60ccf11a39" providerId="ADAL" clId="{07B4C3B9-4E95-42BF-B5A8-2D344A29096E}" dt="2019-04-12T12:50:19.939" v="318"/>
        <pc:sldMkLst>
          <pc:docMk/>
          <pc:sldMk cId="2637481266" sldId="256"/>
        </pc:sldMkLst>
        <pc:spChg chg="mod">
          <ac:chgData name="Kyle Tidswell-Brown" userId="3518c4a0-5c99-4880-b127-cb60ccf11a39" providerId="ADAL" clId="{07B4C3B9-4E95-42BF-B5A8-2D344A29096E}" dt="2019-04-12T12:50:19.939" v="318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07B4C3B9-4E95-42BF-B5A8-2D344A29096E}" dt="2019-04-12T08:19:25.808" v="100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07B4C3B9-4E95-42BF-B5A8-2D344A29096E}" dt="2019-04-12T08:19:25.808" v="100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07B4C3B9-4E95-42BF-B5A8-2D344A29096E}" dt="2019-04-12T08:37:33.280" v="102" actId="1076"/>
        <pc:sldMkLst>
          <pc:docMk/>
          <pc:sldMk cId="2450978262" sldId="410"/>
        </pc:sldMkLst>
        <pc:picChg chg="mod">
          <ac:chgData name="Kyle Tidswell-Brown" userId="3518c4a0-5c99-4880-b127-cb60ccf11a39" providerId="ADAL" clId="{07B4C3B9-4E95-42BF-B5A8-2D344A29096E}" dt="2019-04-12T08:37:33.280" v="102" actId="1076"/>
          <ac:picMkLst>
            <pc:docMk/>
            <pc:sldMk cId="2450978262" sldId="410"/>
            <ac:picMk id="11" creationId="{F4B0D7C7-C6CF-4BE5-AE35-59114945C007}"/>
          </ac:picMkLst>
        </pc:picChg>
      </pc:sldChg>
      <pc:sldChg chg="addSp delSp modSp">
        <pc:chgData name="Kyle Tidswell-Brown" userId="3518c4a0-5c99-4880-b127-cb60ccf11a39" providerId="ADAL" clId="{07B4C3B9-4E95-42BF-B5A8-2D344A29096E}" dt="2019-04-12T08:46:47.915" v="105" actId="478"/>
        <pc:sldMkLst>
          <pc:docMk/>
          <pc:sldMk cId="1225371646" sldId="412"/>
        </pc:sldMkLst>
        <pc:spChg chg="add del mod">
          <ac:chgData name="Kyle Tidswell-Brown" userId="3518c4a0-5c99-4880-b127-cb60ccf11a39" providerId="ADAL" clId="{07B4C3B9-4E95-42BF-B5A8-2D344A29096E}" dt="2019-04-12T08:46:47.915" v="105" actId="478"/>
          <ac:spMkLst>
            <pc:docMk/>
            <pc:sldMk cId="1225371646" sldId="412"/>
            <ac:spMk id="12" creationId="{56FCBE43-1418-4EDB-8DCC-B523A46AF394}"/>
          </ac:spMkLst>
        </pc:spChg>
        <pc:spChg chg="mod">
          <ac:chgData name="Kyle Tidswell-Brown" userId="3518c4a0-5c99-4880-b127-cb60ccf11a39" providerId="ADAL" clId="{07B4C3B9-4E95-42BF-B5A8-2D344A29096E}" dt="2019-04-12T08:46:45.339" v="104" actId="552"/>
          <ac:spMkLst>
            <pc:docMk/>
            <pc:sldMk cId="1225371646" sldId="412"/>
            <ac:spMk id="19" creationId="{5252A847-DE45-4FA3-A1F8-EEBEB845FF8E}"/>
          </ac:spMkLst>
        </pc:spChg>
      </pc:sldChg>
      <pc:sldChg chg="addSp delSp">
        <pc:chgData name="Kyle Tidswell-Brown" userId="3518c4a0-5c99-4880-b127-cb60ccf11a39" providerId="ADAL" clId="{07B4C3B9-4E95-42BF-B5A8-2D344A29096E}" dt="2019-04-12T08:47:49.239" v="110"/>
        <pc:sldMkLst>
          <pc:docMk/>
          <pc:sldMk cId="566003827" sldId="414"/>
        </pc:sldMkLst>
        <pc:grpChg chg="del">
          <ac:chgData name="Kyle Tidswell-Brown" userId="3518c4a0-5c99-4880-b127-cb60ccf11a39" providerId="ADAL" clId="{07B4C3B9-4E95-42BF-B5A8-2D344A29096E}" dt="2019-04-12T08:47:48.896" v="109" actId="478"/>
          <ac:grpSpMkLst>
            <pc:docMk/>
            <pc:sldMk cId="566003827" sldId="414"/>
            <ac:grpSpMk id="2" creationId="{0FDC4F86-565C-4DC9-8996-9ABE4E0C951E}"/>
          </ac:grpSpMkLst>
        </pc:grpChg>
        <pc:picChg chg="add">
          <ac:chgData name="Kyle Tidswell-Brown" userId="3518c4a0-5c99-4880-b127-cb60ccf11a39" providerId="ADAL" clId="{07B4C3B9-4E95-42BF-B5A8-2D344A29096E}" dt="2019-04-12T08:47:49.239" v="110"/>
          <ac:picMkLst>
            <pc:docMk/>
            <pc:sldMk cId="566003827" sldId="414"/>
            <ac:picMk id="23" creationId="{DADD2B71-3CD2-443E-93FA-6612C32C3B73}"/>
          </ac:picMkLst>
        </pc:picChg>
      </pc:sldChg>
      <pc:sldChg chg="addSp delSp modSp">
        <pc:chgData name="Kyle Tidswell-Brown" userId="3518c4a0-5c99-4880-b127-cb60ccf11a39" providerId="ADAL" clId="{07B4C3B9-4E95-42BF-B5A8-2D344A29096E}" dt="2019-04-12T10:59:40.482" v="317" actId="122"/>
        <pc:sldMkLst>
          <pc:docMk/>
          <pc:sldMk cId="2764908876" sldId="417"/>
        </pc:sldMkLst>
        <pc:spChg chg="mod">
          <ac:chgData name="Kyle Tidswell-Brown" userId="3518c4a0-5c99-4880-b127-cb60ccf11a39" providerId="ADAL" clId="{07B4C3B9-4E95-42BF-B5A8-2D344A29096E}" dt="2019-04-12T10:59:40.482" v="317" actId="122"/>
          <ac:spMkLst>
            <pc:docMk/>
            <pc:sldMk cId="2764908876" sldId="417"/>
            <ac:spMk id="19" creationId="{5252A847-DE45-4FA3-A1F8-EEBEB845FF8E}"/>
          </ac:spMkLst>
        </pc:spChg>
        <pc:spChg chg="add">
          <ac:chgData name="Kyle Tidswell-Brown" userId="3518c4a0-5c99-4880-b127-cb60ccf11a39" providerId="ADAL" clId="{07B4C3B9-4E95-42BF-B5A8-2D344A29096E}" dt="2019-04-12T10:54:23.447" v="185"/>
          <ac:spMkLst>
            <pc:docMk/>
            <pc:sldMk cId="2764908876" sldId="417"/>
            <ac:spMk id="20" creationId="{62CDD0DA-96DD-496D-B891-B5BF3011492F}"/>
          </ac:spMkLst>
        </pc:spChg>
        <pc:spChg chg="add">
          <ac:chgData name="Kyle Tidswell-Brown" userId="3518c4a0-5c99-4880-b127-cb60ccf11a39" providerId="ADAL" clId="{07B4C3B9-4E95-42BF-B5A8-2D344A29096E}" dt="2019-04-12T10:54:23.447" v="185"/>
          <ac:spMkLst>
            <pc:docMk/>
            <pc:sldMk cId="2764908876" sldId="417"/>
            <ac:spMk id="21" creationId="{9DEF0648-B662-4EC1-8330-D370B6D44C84}"/>
          </ac:spMkLst>
        </pc:spChg>
        <pc:spChg chg="del">
          <ac:chgData name="Kyle Tidswell-Brown" userId="3518c4a0-5c99-4880-b127-cb60ccf11a39" providerId="ADAL" clId="{07B4C3B9-4E95-42BF-B5A8-2D344A29096E}" dt="2019-04-12T10:54:22.966" v="184" actId="478"/>
          <ac:spMkLst>
            <pc:docMk/>
            <pc:sldMk cId="2764908876" sldId="417"/>
            <ac:spMk id="46" creationId="{A05C17EF-908C-4401-98F1-503250C642CE}"/>
          </ac:spMkLst>
        </pc:spChg>
        <pc:spChg chg="del">
          <ac:chgData name="Kyle Tidswell-Brown" userId="3518c4a0-5c99-4880-b127-cb60ccf11a39" providerId="ADAL" clId="{07B4C3B9-4E95-42BF-B5A8-2D344A29096E}" dt="2019-04-12T10:54:22.966" v="184" actId="478"/>
          <ac:spMkLst>
            <pc:docMk/>
            <pc:sldMk cId="2764908876" sldId="417"/>
            <ac:spMk id="47" creationId="{5FA51E03-803A-4C60-A4BF-1F88E2DBD115}"/>
          </ac:spMkLst>
        </pc:spChg>
        <pc:graphicFrameChg chg="add">
          <ac:chgData name="Kyle Tidswell-Brown" userId="3518c4a0-5c99-4880-b127-cb60ccf11a39" providerId="ADAL" clId="{07B4C3B9-4E95-42BF-B5A8-2D344A29096E}" dt="2019-04-12T10:54:23.447" v="185"/>
          <ac:graphicFrameMkLst>
            <pc:docMk/>
            <pc:sldMk cId="2764908876" sldId="417"/>
            <ac:graphicFrameMk id="22" creationId="{5AC47C11-AC2E-48B5-94CD-979643F06281}"/>
          </ac:graphicFrameMkLst>
        </pc:graphicFrameChg>
        <pc:graphicFrameChg chg="del">
          <ac:chgData name="Kyle Tidswell-Brown" userId="3518c4a0-5c99-4880-b127-cb60ccf11a39" providerId="ADAL" clId="{07B4C3B9-4E95-42BF-B5A8-2D344A29096E}" dt="2019-04-12T10:54:22.966" v="184" actId="478"/>
          <ac:graphicFrameMkLst>
            <pc:docMk/>
            <pc:sldMk cId="2764908876" sldId="417"/>
            <ac:graphicFrameMk id="48" creationId="{A957A13E-07CB-410C-ADED-57B60CDCE141}"/>
          </ac:graphicFrameMkLst>
        </pc:graphicFrameChg>
      </pc:sldChg>
      <pc:sldChg chg="addSp delSp modSp">
        <pc:chgData name="Kyle Tidswell-Brown" userId="3518c4a0-5c99-4880-b127-cb60ccf11a39" providerId="ADAL" clId="{07B4C3B9-4E95-42BF-B5A8-2D344A29096E}" dt="2019-04-12T10:59:37.986" v="316" actId="122"/>
        <pc:sldMkLst>
          <pc:docMk/>
          <pc:sldMk cId="3093275256" sldId="418"/>
        </pc:sldMkLst>
        <pc:spChg chg="mod">
          <ac:chgData name="Kyle Tidswell-Brown" userId="3518c4a0-5c99-4880-b127-cb60ccf11a39" providerId="ADAL" clId="{07B4C3B9-4E95-42BF-B5A8-2D344A29096E}" dt="2019-04-12T10:59:37.986" v="316" actId="122"/>
          <ac:spMkLst>
            <pc:docMk/>
            <pc:sldMk cId="3093275256" sldId="418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07B4C3B9-4E95-42BF-B5A8-2D344A29096E}" dt="2019-04-12T10:53:16.331" v="173" actId="478"/>
          <ac:spMkLst>
            <pc:docMk/>
            <pc:sldMk cId="3093275256" sldId="418"/>
            <ac:spMk id="20" creationId="{F2D7A02A-A008-499F-983F-F9D7EA869AF7}"/>
          </ac:spMkLst>
        </pc:spChg>
        <pc:spChg chg="del">
          <ac:chgData name="Kyle Tidswell-Brown" userId="3518c4a0-5c99-4880-b127-cb60ccf11a39" providerId="ADAL" clId="{07B4C3B9-4E95-42BF-B5A8-2D344A29096E}" dt="2019-04-12T10:53:16.331" v="173" actId="478"/>
          <ac:spMkLst>
            <pc:docMk/>
            <pc:sldMk cId="3093275256" sldId="418"/>
            <ac:spMk id="21" creationId="{FA31888D-4E55-4F0F-ABA8-AFF41DF64B37}"/>
          </ac:spMkLst>
        </pc:spChg>
        <pc:spChg chg="add del">
          <ac:chgData name="Kyle Tidswell-Brown" userId="3518c4a0-5c99-4880-b127-cb60ccf11a39" providerId="ADAL" clId="{07B4C3B9-4E95-42BF-B5A8-2D344A29096E}" dt="2019-04-12T10:54:18.039" v="182" actId="478"/>
          <ac:spMkLst>
            <pc:docMk/>
            <pc:sldMk cId="3093275256" sldId="418"/>
            <ac:spMk id="22" creationId="{D814E6CA-AB9A-4A0E-A194-05DA9F63F085}"/>
          </ac:spMkLst>
        </pc:spChg>
        <pc:spChg chg="add del">
          <ac:chgData name="Kyle Tidswell-Brown" userId="3518c4a0-5c99-4880-b127-cb60ccf11a39" providerId="ADAL" clId="{07B4C3B9-4E95-42BF-B5A8-2D344A29096E}" dt="2019-04-12T10:54:18.039" v="182" actId="478"/>
          <ac:spMkLst>
            <pc:docMk/>
            <pc:sldMk cId="3093275256" sldId="418"/>
            <ac:spMk id="25" creationId="{04761D8B-7647-4F21-8A03-A6775237E754}"/>
          </ac:spMkLst>
        </pc:spChg>
        <pc:spChg chg="add">
          <ac:chgData name="Kyle Tidswell-Brown" userId="3518c4a0-5c99-4880-b127-cb60ccf11a39" providerId="ADAL" clId="{07B4C3B9-4E95-42BF-B5A8-2D344A29096E}" dt="2019-04-12T10:54:18.470" v="183"/>
          <ac:spMkLst>
            <pc:docMk/>
            <pc:sldMk cId="3093275256" sldId="418"/>
            <ac:spMk id="30" creationId="{F4EE054B-A2D8-4766-B636-0C1567D34915}"/>
          </ac:spMkLst>
        </pc:spChg>
        <pc:spChg chg="add">
          <ac:chgData name="Kyle Tidswell-Brown" userId="3518c4a0-5c99-4880-b127-cb60ccf11a39" providerId="ADAL" clId="{07B4C3B9-4E95-42BF-B5A8-2D344A29096E}" dt="2019-04-12T10:54:18.470" v="183"/>
          <ac:spMkLst>
            <pc:docMk/>
            <pc:sldMk cId="3093275256" sldId="418"/>
            <ac:spMk id="31" creationId="{8E30994A-447A-4DE7-95C2-D1708AFE8504}"/>
          </ac:spMkLst>
        </pc:spChg>
        <pc:graphicFrameChg chg="add del">
          <ac:chgData name="Kyle Tidswell-Brown" userId="3518c4a0-5c99-4880-b127-cb60ccf11a39" providerId="ADAL" clId="{07B4C3B9-4E95-42BF-B5A8-2D344A29096E}" dt="2019-04-12T10:54:18.039" v="182" actId="478"/>
          <ac:graphicFrameMkLst>
            <pc:docMk/>
            <pc:sldMk cId="3093275256" sldId="418"/>
            <ac:graphicFrameMk id="26" creationId="{E09BF938-1365-4192-8B63-5EB19621CC68}"/>
          </ac:graphicFrameMkLst>
        </pc:graphicFrameChg>
        <pc:graphicFrameChg chg="del">
          <ac:chgData name="Kyle Tidswell-Brown" userId="3518c4a0-5c99-4880-b127-cb60ccf11a39" providerId="ADAL" clId="{07B4C3B9-4E95-42BF-B5A8-2D344A29096E}" dt="2019-04-12T10:53:18.392" v="174" actId="478"/>
          <ac:graphicFrameMkLst>
            <pc:docMk/>
            <pc:sldMk cId="3093275256" sldId="418"/>
            <ac:graphicFrameMk id="35" creationId="{FED7E77F-2366-4E8A-BBF7-35A42CC31C59}"/>
          </ac:graphicFrameMkLst>
        </pc:graphicFrameChg>
        <pc:graphicFrameChg chg="add">
          <ac:chgData name="Kyle Tidswell-Brown" userId="3518c4a0-5c99-4880-b127-cb60ccf11a39" providerId="ADAL" clId="{07B4C3B9-4E95-42BF-B5A8-2D344A29096E}" dt="2019-04-12T10:54:18.470" v="183"/>
          <ac:graphicFrameMkLst>
            <pc:docMk/>
            <pc:sldMk cId="3093275256" sldId="418"/>
            <ac:graphicFrameMk id="36" creationId="{68D403FB-10D8-4F3C-A265-E7E45C2E3CBF}"/>
          </ac:graphicFrameMkLst>
        </pc:graphicFrameChg>
      </pc:sldChg>
      <pc:sldChg chg="addSp delSp modSp">
        <pc:chgData name="Kyle Tidswell-Brown" userId="3518c4a0-5c99-4880-b127-cb60ccf11a39" providerId="ADAL" clId="{07B4C3B9-4E95-42BF-B5A8-2D344A29096E}" dt="2019-04-12T10:59:33.262" v="315" actId="122"/>
        <pc:sldMkLst>
          <pc:docMk/>
          <pc:sldMk cId="2037527581" sldId="419"/>
        </pc:sldMkLst>
        <pc:spChg chg="mod">
          <ac:chgData name="Kyle Tidswell-Brown" userId="3518c4a0-5c99-4880-b127-cb60ccf11a39" providerId="ADAL" clId="{07B4C3B9-4E95-42BF-B5A8-2D344A29096E}" dt="2019-04-12T10:59:33.262" v="315" actId="122"/>
          <ac:spMkLst>
            <pc:docMk/>
            <pc:sldMk cId="2037527581" sldId="41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07B4C3B9-4E95-42BF-B5A8-2D344A29096E}" dt="2019-04-12T10:53:48.357" v="176" actId="478"/>
          <ac:spMkLst>
            <pc:docMk/>
            <pc:sldMk cId="2037527581" sldId="419"/>
            <ac:spMk id="21" creationId="{1D857A36-E179-4FB7-A2F5-C8F7B1E1D127}"/>
          </ac:spMkLst>
        </pc:spChg>
        <pc:spChg chg="del">
          <ac:chgData name="Kyle Tidswell-Brown" userId="3518c4a0-5c99-4880-b127-cb60ccf11a39" providerId="ADAL" clId="{07B4C3B9-4E95-42BF-B5A8-2D344A29096E}" dt="2019-04-12T10:53:48.357" v="176" actId="478"/>
          <ac:spMkLst>
            <pc:docMk/>
            <pc:sldMk cId="2037527581" sldId="419"/>
            <ac:spMk id="22" creationId="{F4C8E0CF-04FF-4D86-A4F5-1B9B4D5B58C2}"/>
          </ac:spMkLst>
        </pc:spChg>
        <pc:spChg chg="add mod">
          <ac:chgData name="Kyle Tidswell-Brown" userId="3518c4a0-5c99-4880-b127-cb60ccf11a39" providerId="ADAL" clId="{07B4C3B9-4E95-42BF-B5A8-2D344A29096E}" dt="2019-04-12T10:54:00.552" v="179" actId="2710"/>
          <ac:spMkLst>
            <pc:docMk/>
            <pc:sldMk cId="2037527581" sldId="419"/>
            <ac:spMk id="25" creationId="{BFC9EC66-5440-4165-B465-CF593D13E6C0}"/>
          </ac:spMkLst>
        </pc:spChg>
        <pc:spChg chg="add mod">
          <ac:chgData name="Kyle Tidswell-Brown" userId="3518c4a0-5c99-4880-b127-cb60ccf11a39" providerId="ADAL" clId="{07B4C3B9-4E95-42BF-B5A8-2D344A29096E}" dt="2019-04-12T10:54:03.244" v="180" actId="2710"/>
          <ac:spMkLst>
            <pc:docMk/>
            <pc:sldMk cId="2037527581" sldId="419"/>
            <ac:spMk id="26" creationId="{6983705C-5EF2-47A2-B7A1-C06892D671B5}"/>
          </ac:spMkLst>
        </pc:spChg>
        <pc:graphicFrameChg chg="del">
          <ac:chgData name="Kyle Tidswell-Brown" userId="3518c4a0-5c99-4880-b127-cb60ccf11a39" providerId="ADAL" clId="{07B4C3B9-4E95-42BF-B5A8-2D344A29096E}" dt="2019-04-12T10:53:49.637" v="177" actId="478"/>
          <ac:graphicFrameMkLst>
            <pc:docMk/>
            <pc:sldMk cId="2037527581" sldId="419"/>
            <ac:graphicFrameMk id="30" creationId="{F680988A-12E3-4190-A687-0360F70BFB72}"/>
          </ac:graphicFrameMkLst>
        </pc:graphicFrameChg>
        <pc:graphicFrameChg chg="add mod">
          <ac:chgData name="Kyle Tidswell-Brown" userId="3518c4a0-5c99-4880-b127-cb60ccf11a39" providerId="ADAL" clId="{07B4C3B9-4E95-42BF-B5A8-2D344A29096E}" dt="2019-04-12T10:54:08.391" v="181" actId="1076"/>
          <ac:graphicFrameMkLst>
            <pc:docMk/>
            <pc:sldMk cId="2037527581" sldId="419"/>
            <ac:graphicFrameMk id="31" creationId="{8EF8614B-2E6E-4595-99C5-A10997A704EC}"/>
          </ac:graphicFrameMkLst>
        </pc:graphicFrameChg>
      </pc:sldChg>
      <pc:sldChg chg="del">
        <pc:chgData name="Kyle Tidswell-Brown" userId="3518c4a0-5c99-4880-b127-cb60ccf11a39" providerId="ADAL" clId="{07B4C3B9-4E95-42BF-B5A8-2D344A29096E}" dt="2019-04-12T10:59:20.970" v="299" actId="2696"/>
        <pc:sldMkLst>
          <pc:docMk/>
          <pc:sldMk cId="3603809897" sldId="422"/>
        </pc:sldMkLst>
      </pc:sldChg>
      <pc:sldChg chg="modSp">
        <pc:chgData name="Kyle Tidswell-Brown" userId="3518c4a0-5c99-4880-b127-cb60ccf11a39" providerId="ADAL" clId="{07B4C3B9-4E95-42BF-B5A8-2D344A29096E}" dt="2019-04-12T10:59:27.045" v="314" actId="20577"/>
        <pc:sldMkLst>
          <pc:docMk/>
          <pc:sldMk cId="3468227562" sldId="423"/>
        </pc:sldMkLst>
        <pc:spChg chg="mod">
          <ac:chgData name="Kyle Tidswell-Brown" userId="3518c4a0-5c99-4880-b127-cb60ccf11a39" providerId="ADAL" clId="{07B4C3B9-4E95-42BF-B5A8-2D344A29096E}" dt="2019-04-12T10:59:27.045" v="314" actId="20577"/>
          <ac:spMkLst>
            <pc:docMk/>
            <pc:sldMk cId="3468227562" sldId="423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07B4C3B9-4E95-42BF-B5A8-2D344A29096E}" dt="2019-04-12T10:58:58.058" v="290" actId="12788"/>
          <ac:picMkLst>
            <pc:docMk/>
            <pc:sldMk cId="3468227562" sldId="423"/>
            <ac:picMk id="10" creationId="{F2EDB31D-C65D-4304-8CFD-BA6D583B3C7B}"/>
          </ac:picMkLst>
        </pc:picChg>
        <pc:cxnChg chg="mod">
          <ac:chgData name="Kyle Tidswell-Brown" userId="3518c4a0-5c99-4880-b127-cb60ccf11a39" providerId="ADAL" clId="{07B4C3B9-4E95-42BF-B5A8-2D344A29096E}" dt="2019-04-12T10:59:14.809" v="297" actId="1582"/>
          <ac:cxnSpMkLst>
            <pc:docMk/>
            <pc:sldMk cId="3468227562" sldId="423"/>
            <ac:cxnSpMk id="11" creationId="{668F2C05-BC1C-4199-92AA-6F43AB940C90}"/>
          </ac:cxnSpMkLst>
        </pc:cxnChg>
      </pc:sldChg>
      <pc:sldChg chg="addSp delSp modSp">
        <pc:chgData name="Kyle Tidswell-Brown" userId="3518c4a0-5c99-4880-b127-cb60ccf11a39" providerId="ADAL" clId="{07B4C3B9-4E95-42BF-B5A8-2D344A29096E}" dt="2019-04-12T08:47:13.376" v="108" actId="478"/>
        <pc:sldMkLst>
          <pc:docMk/>
          <pc:sldMk cId="3208008291" sldId="425"/>
        </pc:sldMkLst>
        <pc:spChg chg="mod">
          <ac:chgData name="Kyle Tidswell-Brown" userId="3518c4a0-5c99-4880-b127-cb60ccf11a39" providerId="ADAL" clId="{07B4C3B9-4E95-42BF-B5A8-2D344A29096E}" dt="2019-04-12T08:47:11.734" v="107" actId="552"/>
          <ac:spMkLst>
            <pc:docMk/>
            <pc:sldMk cId="3208008291" sldId="425"/>
            <ac:spMk id="19" creationId="{5252A847-DE45-4FA3-A1F8-EEBEB845FF8E}"/>
          </ac:spMkLst>
        </pc:spChg>
        <pc:spChg chg="add del mod">
          <ac:chgData name="Kyle Tidswell-Brown" userId="3518c4a0-5c99-4880-b127-cb60ccf11a39" providerId="ADAL" clId="{07B4C3B9-4E95-42BF-B5A8-2D344A29096E}" dt="2019-04-12T08:47:13.376" v="108" actId="478"/>
          <ac:spMkLst>
            <pc:docMk/>
            <pc:sldMk cId="3208008291" sldId="425"/>
            <ac:spMk id="24" creationId="{8CF970AA-78E2-425C-9F94-1D2C0996B397}"/>
          </ac:spMkLst>
        </pc:spChg>
      </pc:sldChg>
      <pc:sldChg chg="addSp delSp modSp">
        <pc:chgData name="Kyle Tidswell-Brown" userId="3518c4a0-5c99-4880-b127-cb60ccf11a39" providerId="ADAL" clId="{07B4C3B9-4E95-42BF-B5A8-2D344A29096E}" dt="2019-04-12T08:51:31.056" v="172" actId="20577"/>
        <pc:sldMkLst>
          <pc:docMk/>
          <pc:sldMk cId="1294107855" sldId="426"/>
        </pc:sldMkLst>
        <pc:spChg chg="mod">
          <ac:chgData name="Kyle Tidswell-Brown" userId="3518c4a0-5c99-4880-b127-cb60ccf11a39" providerId="ADAL" clId="{07B4C3B9-4E95-42BF-B5A8-2D344A29096E}" dt="2019-04-12T08:51:31.056" v="172" actId="20577"/>
          <ac:spMkLst>
            <pc:docMk/>
            <pc:sldMk cId="1294107855" sldId="426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07B4C3B9-4E95-42BF-B5A8-2D344A29096E}" dt="2019-04-12T08:51:02.440" v="154" actId="1076"/>
          <ac:spMkLst>
            <pc:docMk/>
            <pc:sldMk cId="1294107855" sldId="426"/>
            <ac:spMk id="32" creationId="{2877901F-FDEC-428E-8BE5-E5C57EA93BE0}"/>
          </ac:spMkLst>
        </pc:spChg>
        <pc:spChg chg="add mod">
          <ac:chgData name="Kyle Tidswell-Brown" userId="3518c4a0-5c99-4880-b127-cb60ccf11a39" providerId="ADAL" clId="{07B4C3B9-4E95-42BF-B5A8-2D344A29096E}" dt="2019-04-12T08:51:08.816" v="158" actId="20577"/>
          <ac:spMkLst>
            <pc:docMk/>
            <pc:sldMk cId="1294107855" sldId="426"/>
            <ac:spMk id="33" creationId="{E3880C32-6724-4257-9838-AAD13DFE3BAC}"/>
          </ac:spMkLst>
        </pc:spChg>
        <pc:spChg chg="add mod">
          <ac:chgData name="Kyle Tidswell-Brown" userId="3518c4a0-5c99-4880-b127-cb60ccf11a39" providerId="ADAL" clId="{07B4C3B9-4E95-42BF-B5A8-2D344A29096E}" dt="2019-04-12T08:51:13.969" v="161" actId="20577"/>
          <ac:spMkLst>
            <pc:docMk/>
            <pc:sldMk cId="1294107855" sldId="426"/>
            <ac:spMk id="34" creationId="{92367EB2-F08A-4D3B-8E86-599F2219ACC4}"/>
          </ac:spMkLst>
        </pc:spChg>
        <pc:spChg chg="add mod">
          <ac:chgData name="Kyle Tidswell-Brown" userId="3518c4a0-5c99-4880-b127-cb60ccf11a39" providerId="ADAL" clId="{07B4C3B9-4E95-42BF-B5A8-2D344A29096E}" dt="2019-04-12T08:51:20.119" v="164" actId="20577"/>
          <ac:spMkLst>
            <pc:docMk/>
            <pc:sldMk cId="1294107855" sldId="426"/>
            <ac:spMk id="35" creationId="{949DF9AC-6C38-4061-83A3-EE5CECD1C685}"/>
          </ac:spMkLst>
        </pc:spChg>
        <pc:spChg chg="add mod">
          <ac:chgData name="Kyle Tidswell-Brown" userId="3518c4a0-5c99-4880-b127-cb60ccf11a39" providerId="ADAL" clId="{07B4C3B9-4E95-42BF-B5A8-2D344A29096E}" dt="2019-04-12T08:51:24.355" v="167" actId="20577"/>
          <ac:spMkLst>
            <pc:docMk/>
            <pc:sldMk cId="1294107855" sldId="426"/>
            <ac:spMk id="36" creationId="{4E7A402C-91D6-4D14-B161-C082368E255F}"/>
          </ac:spMkLst>
        </pc:spChg>
        <pc:spChg chg="add mod">
          <ac:chgData name="Kyle Tidswell-Brown" userId="3518c4a0-5c99-4880-b127-cb60ccf11a39" providerId="ADAL" clId="{07B4C3B9-4E95-42BF-B5A8-2D344A29096E}" dt="2019-04-12T08:51:28.660" v="170" actId="20577"/>
          <ac:spMkLst>
            <pc:docMk/>
            <pc:sldMk cId="1294107855" sldId="426"/>
            <ac:spMk id="37" creationId="{66D7D6C7-DE4D-45CE-80C8-5564C51E5C78}"/>
          </ac:spMkLst>
        </pc:spChg>
        <pc:grpChg chg="del">
          <ac:chgData name="Kyle Tidswell-Brown" userId="3518c4a0-5c99-4880-b127-cb60ccf11a39" providerId="ADAL" clId="{07B4C3B9-4E95-42BF-B5A8-2D344A29096E}" dt="2019-04-12T08:47:52.777" v="111" actId="478"/>
          <ac:grpSpMkLst>
            <pc:docMk/>
            <pc:sldMk cId="1294107855" sldId="426"/>
            <ac:grpSpMk id="2" creationId="{0FDC4F86-565C-4DC9-8996-9ABE4E0C951E}"/>
          </ac:grpSpMkLst>
        </pc:grpChg>
        <pc:picChg chg="add">
          <ac:chgData name="Kyle Tidswell-Brown" userId="3518c4a0-5c99-4880-b127-cb60ccf11a39" providerId="ADAL" clId="{07B4C3B9-4E95-42BF-B5A8-2D344A29096E}" dt="2019-04-12T08:47:53.245" v="112"/>
          <ac:picMkLst>
            <pc:docMk/>
            <pc:sldMk cId="1294107855" sldId="426"/>
            <ac:picMk id="23" creationId="{59F624E9-3F8E-43E7-88AB-6BACB5255BF5}"/>
          </ac:picMkLst>
        </pc:picChg>
        <pc:cxnChg chg="add mod">
          <ac:chgData name="Kyle Tidswell-Brown" userId="3518c4a0-5c99-4880-b127-cb60ccf11a39" providerId="ADAL" clId="{07B4C3B9-4E95-42BF-B5A8-2D344A29096E}" dt="2019-04-12T08:49:16.904" v="128" actId="1582"/>
          <ac:cxnSpMkLst>
            <pc:docMk/>
            <pc:sldMk cId="1294107855" sldId="426"/>
            <ac:cxnSpMk id="4" creationId="{56027D47-D7D6-40F5-9DA9-6050AF824BED}"/>
          </ac:cxnSpMkLst>
        </pc:cxnChg>
        <pc:cxnChg chg="add mod">
          <ac:chgData name="Kyle Tidswell-Brown" userId="3518c4a0-5c99-4880-b127-cb60ccf11a39" providerId="ADAL" clId="{07B4C3B9-4E95-42BF-B5A8-2D344A29096E}" dt="2019-04-12T08:49:27.966" v="131" actId="14100"/>
          <ac:cxnSpMkLst>
            <pc:docMk/>
            <pc:sldMk cId="1294107855" sldId="426"/>
            <ac:cxnSpMk id="24" creationId="{438D880C-43CD-438C-A266-503EEF32B6B0}"/>
          </ac:cxnSpMkLst>
        </pc:cxnChg>
        <pc:cxnChg chg="add mod">
          <ac:chgData name="Kyle Tidswell-Brown" userId="3518c4a0-5c99-4880-b127-cb60ccf11a39" providerId="ADAL" clId="{07B4C3B9-4E95-42BF-B5A8-2D344A29096E}" dt="2019-04-12T08:49:36.014" v="134" actId="14100"/>
          <ac:cxnSpMkLst>
            <pc:docMk/>
            <pc:sldMk cId="1294107855" sldId="426"/>
            <ac:cxnSpMk id="25" creationId="{B34D6555-E6BB-47A7-B2BF-ADBC393EECF9}"/>
          </ac:cxnSpMkLst>
        </pc:cxnChg>
        <pc:cxnChg chg="add mod">
          <ac:chgData name="Kyle Tidswell-Brown" userId="3518c4a0-5c99-4880-b127-cb60ccf11a39" providerId="ADAL" clId="{07B4C3B9-4E95-42BF-B5A8-2D344A29096E}" dt="2019-04-12T08:50:10.278" v="140" actId="1038"/>
          <ac:cxnSpMkLst>
            <pc:docMk/>
            <pc:sldMk cId="1294107855" sldId="426"/>
            <ac:cxnSpMk id="26" creationId="{C69CA479-48AE-45E8-80FE-B11689E4EFF9}"/>
          </ac:cxnSpMkLst>
        </pc:cxnChg>
        <pc:cxnChg chg="add mod">
          <ac:chgData name="Kyle Tidswell-Brown" userId="3518c4a0-5c99-4880-b127-cb60ccf11a39" providerId="ADAL" clId="{07B4C3B9-4E95-42BF-B5A8-2D344A29096E}" dt="2019-04-12T08:50:20.748" v="143" actId="14100"/>
          <ac:cxnSpMkLst>
            <pc:docMk/>
            <pc:sldMk cId="1294107855" sldId="426"/>
            <ac:cxnSpMk id="27" creationId="{2471F584-69CF-4710-B862-42D13E5F5977}"/>
          </ac:cxnSpMkLst>
        </pc:cxnChg>
        <pc:cxnChg chg="add mod">
          <ac:chgData name="Kyle Tidswell-Brown" userId="3518c4a0-5c99-4880-b127-cb60ccf11a39" providerId="ADAL" clId="{07B4C3B9-4E95-42BF-B5A8-2D344A29096E}" dt="2019-04-12T08:50:29.186" v="146" actId="14100"/>
          <ac:cxnSpMkLst>
            <pc:docMk/>
            <pc:sldMk cId="1294107855" sldId="426"/>
            <ac:cxnSpMk id="29" creationId="{2D0992EA-234B-4474-90BA-F7CAFBC6C018}"/>
          </ac:cxnSpMkLst>
        </pc:cxnChg>
      </pc:sldChg>
      <pc:sldChg chg="addSp modSp">
        <pc:chgData name="Kyle Tidswell-Brown" userId="3518c4a0-5c99-4880-b127-cb60ccf11a39" providerId="ADAL" clId="{07B4C3B9-4E95-42BF-B5A8-2D344A29096E}" dt="2019-04-12T08:18:44.226" v="38" actId="732"/>
        <pc:sldMkLst>
          <pc:docMk/>
          <pc:sldMk cId="3844832371" sldId="427"/>
        </pc:sldMkLst>
        <pc:picChg chg="add ord">
          <ac:chgData name="Kyle Tidswell-Brown" userId="3518c4a0-5c99-4880-b127-cb60ccf11a39" providerId="ADAL" clId="{07B4C3B9-4E95-42BF-B5A8-2D344A29096E}" dt="2019-04-12T08:16:55.805" v="36" actId="167"/>
          <ac:picMkLst>
            <pc:docMk/>
            <pc:sldMk cId="3844832371" sldId="427"/>
            <ac:picMk id="7" creationId="{98B1B3B7-4999-4F61-80D5-5D4F52CAAD79}"/>
          </ac:picMkLst>
        </pc:picChg>
        <pc:picChg chg="mod modCrop">
          <ac:chgData name="Kyle Tidswell-Brown" userId="3518c4a0-5c99-4880-b127-cb60ccf11a39" providerId="ADAL" clId="{07B4C3B9-4E95-42BF-B5A8-2D344A29096E}" dt="2019-04-12T08:18:44.226" v="38" actId="732"/>
          <ac:picMkLst>
            <pc:docMk/>
            <pc:sldMk cId="3844832371" sldId="427"/>
            <ac:picMk id="24" creationId="{A8C5A431-127B-432D-86F6-B3D393621EE4}"/>
          </ac:picMkLst>
        </pc:picChg>
      </pc:sldChg>
      <pc:sldChg chg="add">
        <pc:chgData name="Kyle Tidswell-Brown" userId="3518c4a0-5c99-4880-b127-cb60ccf11a39" providerId="ADAL" clId="{07B4C3B9-4E95-42BF-B5A8-2D344A29096E}" dt="2019-04-12T10:59:19.051" v="298"/>
        <pc:sldMkLst>
          <pc:docMk/>
          <pc:sldMk cId="1009730694" sldId="42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Properties of Shapes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Measuring Angles in Degrees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      turns are equal to 270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°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361A70-62EA-4D22-9766-56B52AB6ABC9}"/>
              </a:ext>
            </a:extLst>
          </p:cNvPr>
          <p:cNvGraphicFramePr>
            <a:graphicFrameLocks noGrp="1"/>
          </p:cNvGraphicFramePr>
          <p:nvPr/>
        </p:nvGraphicFramePr>
        <p:xfrm>
          <a:off x="3558791" y="634898"/>
          <a:ext cx="432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0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      turns are equal to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270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°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turns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361A70-62EA-4D22-9766-56B52AB6ABC9}"/>
              </a:ext>
            </a:extLst>
          </p:cNvPr>
          <p:cNvGraphicFramePr>
            <a:graphicFrameLocks noGrp="1"/>
          </p:cNvGraphicFramePr>
          <p:nvPr/>
        </p:nvGraphicFramePr>
        <p:xfrm>
          <a:off x="3558791" y="634898"/>
          <a:ext cx="432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3B0738-F204-40BC-8E60-A8D423F0AF86}"/>
              </a:ext>
            </a:extLst>
          </p:cNvPr>
          <p:cNvCxnSpPr/>
          <p:nvPr/>
        </p:nvCxnSpPr>
        <p:spPr>
          <a:xfrm flipV="1">
            <a:off x="4634144" y="2645546"/>
            <a:ext cx="816745" cy="783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CCE82-C957-4736-B1C3-513E59A33754}"/>
              </a:ext>
            </a:extLst>
          </p:cNvPr>
          <p:cNvCxnSpPr>
            <a:cxnSpLocks/>
          </p:cNvCxnSpPr>
          <p:nvPr/>
        </p:nvCxnSpPr>
        <p:spPr>
          <a:xfrm>
            <a:off x="4634144" y="3429000"/>
            <a:ext cx="1225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47A312-863E-4940-96A0-657E1C423D36}"/>
              </a:ext>
            </a:extLst>
          </p:cNvPr>
          <p:cNvCxnSpPr>
            <a:cxnSpLocks/>
          </p:cNvCxnSpPr>
          <p:nvPr/>
        </p:nvCxnSpPr>
        <p:spPr>
          <a:xfrm>
            <a:off x="4634144" y="3429000"/>
            <a:ext cx="816745" cy="800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1ECD88-C149-4E37-92FD-7BA5B71B7903}"/>
              </a:ext>
            </a:extLst>
          </p:cNvPr>
          <p:cNvCxnSpPr>
            <a:cxnSpLocks/>
          </p:cNvCxnSpPr>
          <p:nvPr/>
        </p:nvCxnSpPr>
        <p:spPr>
          <a:xfrm>
            <a:off x="4645574" y="3429000"/>
            <a:ext cx="0" cy="1158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B69908-E03B-404F-ABE3-588442CF7E60}"/>
              </a:ext>
            </a:extLst>
          </p:cNvPr>
          <p:cNvCxnSpPr>
            <a:cxnSpLocks/>
          </p:cNvCxnSpPr>
          <p:nvPr/>
        </p:nvCxnSpPr>
        <p:spPr>
          <a:xfrm flipH="1">
            <a:off x="3851910" y="3429000"/>
            <a:ext cx="793664" cy="800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DC69EC-722B-42ED-AABA-FD5D88C60942}"/>
              </a:ext>
            </a:extLst>
          </p:cNvPr>
          <p:cNvCxnSpPr>
            <a:cxnSpLocks/>
          </p:cNvCxnSpPr>
          <p:nvPr/>
        </p:nvCxnSpPr>
        <p:spPr>
          <a:xfrm flipH="1">
            <a:off x="3451860" y="3429000"/>
            <a:ext cx="119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090AFFD-24A2-4614-AA87-309EF7AD051C}"/>
              </a:ext>
            </a:extLst>
          </p:cNvPr>
          <p:cNvSpPr txBox="1"/>
          <p:nvPr/>
        </p:nvSpPr>
        <p:spPr>
          <a:xfrm>
            <a:off x="5355340" y="2438985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41256C-4390-4D49-A1C8-E0767B23D603}"/>
              </a:ext>
            </a:extLst>
          </p:cNvPr>
          <p:cNvSpPr txBox="1"/>
          <p:nvPr/>
        </p:nvSpPr>
        <p:spPr>
          <a:xfrm>
            <a:off x="6067485" y="3244333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1CB09-C3A3-4A93-9186-80D86BB5F102}"/>
              </a:ext>
            </a:extLst>
          </p:cNvPr>
          <p:cNvSpPr txBox="1"/>
          <p:nvPr/>
        </p:nvSpPr>
        <p:spPr>
          <a:xfrm>
            <a:off x="5408942" y="417980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7DDE8E-9D41-4727-BB0B-EA16BFF66689}"/>
              </a:ext>
            </a:extLst>
          </p:cNvPr>
          <p:cNvSpPr txBox="1"/>
          <p:nvPr/>
        </p:nvSpPr>
        <p:spPr>
          <a:xfrm>
            <a:off x="4479857" y="487796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DE7B4D-E380-4712-8CD2-A5F76404D0C9}"/>
              </a:ext>
            </a:extLst>
          </p:cNvPr>
          <p:cNvSpPr txBox="1"/>
          <p:nvPr/>
        </p:nvSpPr>
        <p:spPr>
          <a:xfrm>
            <a:off x="3564079" y="417980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226FD1-9BDA-41D9-B0D1-2D50C9EB0516}"/>
              </a:ext>
            </a:extLst>
          </p:cNvPr>
          <p:cNvSpPr txBox="1"/>
          <p:nvPr/>
        </p:nvSpPr>
        <p:spPr>
          <a:xfrm>
            <a:off x="2711536" y="3244333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940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equation.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A5819-FACB-4EAC-85AF-631E27B4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24144"/>
              </p:ext>
            </p:extLst>
          </p:nvPr>
        </p:nvGraphicFramePr>
        <p:xfrm>
          <a:off x="2662063" y="2824569"/>
          <a:ext cx="3819874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178">
                  <a:extLst>
                    <a:ext uri="{9D8B030D-6E8A-4147-A177-3AD203B41FA5}">
                      <a16:colId xmlns:a16="http://schemas.microsoft.com/office/drawing/2014/main" val="71252003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2405828043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val="634884005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°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        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395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4497954-2693-4986-9120-76C53B54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56141"/>
              </p:ext>
            </p:extLst>
          </p:nvPr>
        </p:nvGraphicFramePr>
        <p:xfrm>
          <a:off x="5093371" y="2780999"/>
          <a:ext cx="468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66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equation.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A5819-FACB-4EAC-85AF-631E27B4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3611"/>
              </p:ext>
            </p:extLst>
          </p:nvPr>
        </p:nvGraphicFramePr>
        <p:xfrm>
          <a:off x="2662063" y="2824569"/>
          <a:ext cx="3819874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178">
                  <a:extLst>
                    <a:ext uri="{9D8B030D-6E8A-4147-A177-3AD203B41FA5}">
                      <a16:colId xmlns:a16="http://schemas.microsoft.com/office/drawing/2014/main" val="71252003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2405828043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val="634884005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°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        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395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4497954-2693-4986-9120-76C53B545908}"/>
              </a:ext>
            </a:extLst>
          </p:cNvPr>
          <p:cNvGraphicFramePr>
            <a:graphicFrameLocks noGrp="1"/>
          </p:cNvGraphicFramePr>
          <p:nvPr/>
        </p:nvGraphicFramePr>
        <p:xfrm>
          <a:off x="5093371" y="2780999"/>
          <a:ext cx="468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4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E623746-9693-4EA0-BDB6-2CC1F63B8B21}"/>
              </a:ext>
            </a:extLst>
          </p:cNvPr>
          <p:cNvGraphicFramePr>
            <a:graphicFrameLocks noGrp="1"/>
          </p:cNvGraphicFramePr>
          <p:nvPr/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0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E623746-9693-4EA0-BDB6-2CC1F63B8B21}"/>
              </a:ext>
            </a:extLst>
          </p:cNvPr>
          <p:cNvGraphicFramePr>
            <a:graphicFrameLocks noGrp="1"/>
          </p:cNvGraphicFramePr>
          <p:nvPr/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are both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2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E623746-9693-4EA0-BDB6-2CC1F63B8B21}"/>
              </a:ext>
            </a:extLst>
          </p:cNvPr>
          <p:cNvGraphicFramePr>
            <a:graphicFrameLocks noGrp="1"/>
          </p:cNvGraphicFramePr>
          <p:nvPr/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both correct because a reflex angle of 270° clockwise will reach NE and a     (90°) turn anti-clockwise will also reach NE.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81B203-F01C-453C-B9A8-DC768D040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8092"/>
              </p:ext>
            </p:extLst>
          </p:nvPr>
        </p:nvGraphicFramePr>
        <p:xfrm>
          <a:off x="2350467" y="5671275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9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cards could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used to complete the statement?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all of the possible answers.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82191-E04F-4481-AF7F-49AE5322BC4E}"/>
              </a:ext>
            </a:extLst>
          </p:cNvPr>
          <p:cNvSpPr txBox="1"/>
          <p:nvPr/>
        </p:nvSpPr>
        <p:spPr>
          <a:xfrm>
            <a:off x="3114123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2CF4A-3189-4A8F-945F-E5DD6043652B}"/>
              </a:ext>
            </a:extLst>
          </p:cNvPr>
          <p:cNvSpPr txBox="1"/>
          <p:nvPr/>
        </p:nvSpPr>
        <p:spPr>
          <a:xfrm>
            <a:off x="1547756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6953E-B0AF-4946-8A2D-978CB692D582}"/>
              </a:ext>
            </a:extLst>
          </p:cNvPr>
          <p:cNvSpPr txBox="1"/>
          <p:nvPr/>
        </p:nvSpPr>
        <p:spPr>
          <a:xfrm>
            <a:off x="6246857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DCA0F-9D77-484B-BFC3-9410E4EC01FC}"/>
              </a:ext>
            </a:extLst>
          </p:cNvPr>
          <p:cNvSpPr txBox="1"/>
          <p:nvPr/>
        </p:nvSpPr>
        <p:spPr>
          <a:xfrm>
            <a:off x="4680490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2E54B-EEDF-4534-B24D-513A3599AE06}"/>
              </a:ext>
            </a:extLst>
          </p:cNvPr>
          <p:cNvSpPr txBox="1"/>
          <p:nvPr/>
        </p:nvSpPr>
        <p:spPr>
          <a:xfrm>
            <a:off x="3114123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D7313-373B-4A44-B4F4-7F46131FE258}"/>
              </a:ext>
            </a:extLst>
          </p:cNvPr>
          <p:cNvSpPr txBox="1"/>
          <p:nvPr/>
        </p:nvSpPr>
        <p:spPr>
          <a:xfrm>
            <a:off x="1547756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AB6FE-07FE-435B-A559-5FE2C91670DF}"/>
              </a:ext>
            </a:extLst>
          </p:cNvPr>
          <p:cNvSpPr txBox="1"/>
          <p:nvPr/>
        </p:nvSpPr>
        <p:spPr>
          <a:xfrm>
            <a:off x="6246857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B993D-0197-4E99-9BA4-9364604C36CB}"/>
              </a:ext>
            </a:extLst>
          </p:cNvPr>
          <p:cNvSpPr txBox="1"/>
          <p:nvPr/>
        </p:nvSpPr>
        <p:spPr>
          <a:xfrm>
            <a:off x="4680490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W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47A1FA-84AC-416A-9F42-F10FB58C0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3286"/>
              </p:ext>
            </p:extLst>
          </p:nvPr>
        </p:nvGraphicFramePr>
        <p:xfrm>
          <a:off x="1987129" y="4185963"/>
          <a:ext cx="5169742" cy="1211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410">
                  <a:extLst>
                    <a:ext uri="{9D8B030D-6E8A-4147-A177-3AD203B41FA5}">
                      <a16:colId xmlns:a16="http://schemas.microsoft.com/office/drawing/2014/main" val="3087510842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3080987187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671964620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3367714924"/>
                    </a:ext>
                  </a:extLst>
                </a:gridCol>
                <a:gridCol w="1016862">
                  <a:extLst>
                    <a:ext uri="{9D8B030D-6E8A-4147-A177-3AD203B41FA5}">
                      <a16:colId xmlns:a16="http://schemas.microsoft.com/office/drawing/2014/main" val="252688127"/>
                    </a:ext>
                  </a:extLst>
                </a:gridCol>
              </a:tblGrid>
              <a:tr h="12117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270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° 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turning from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NW to </a:t>
                      </a:r>
                      <a:r>
                        <a:rPr lang="en-GB" sz="2000" b="1" spc="0" dirty="0">
                          <a:latin typeface="Century Gothic" panose="020B0502020202020204" pitchFamily="34" charset="0"/>
                        </a:rPr>
                        <a:t>______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anti-clockwise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90° 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48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3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cards could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used to complete the statement?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all of the possible answers.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S, SE and E.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82191-E04F-4481-AF7F-49AE5322BC4E}"/>
              </a:ext>
            </a:extLst>
          </p:cNvPr>
          <p:cNvSpPr txBox="1"/>
          <p:nvPr/>
        </p:nvSpPr>
        <p:spPr>
          <a:xfrm>
            <a:off x="3114123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2CF4A-3189-4A8F-945F-E5DD6043652B}"/>
              </a:ext>
            </a:extLst>
          </p:cNvPr>
          <p:cNvSpPr txBox="1"/>
          <p:nvPr/>
        </p:nvSpPr>
        <p:spPr>
          <a:xfrm>
            <a:off x="1547756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6953E-B0AF-4946-8A2D-978CB692D582}"/>
              </a:ext>
            </a:extLst>
          </p:cNvPr>
          <p:cNvSpPr txBox="1"/>
          <p:nvPr/>
        </p:nvSpPr>
        <p:spPr>
          <a:xfrm>
            <a:off x="6246857" y="2375530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DCA0F-9D77-484B-BFC3-9410E4EC01FC}"/>
              </a:ext>
            </a:extLst>
          </p:cNvPr>
          <p:cNvSpPr txBox="1"/>
          <p:nvPr/>
        </p:nvSpPr>
        <p:spPr>
          <a:xfrm>
            <a:off x="4680490" y="2375530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2E54B-EEDF-4534-B24D-513A3599AE06}"/>
              </a:ext>
            </a:extLst>
          </p:cNvPr>
          <p:cNvSpPr txBox="1"/>
          <p:nvPr/>
        </p:nvSpPr>
        <p:spPr>
          <a:xfrm>
            <a:off x="3114123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D7313-373B-4A44-B4F4-7F46131FE258}"/>
              </a:ext>
            </a:extLst>
          </p:cNvPr>
          <p:cNvSpPr txBox="1"/>
          <p:nvPr/>
        </p:nvSpPr>
        <p:spPr>
          <a:xfrm>
            <a:off x="1547756" y="3311272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AB6FE-07FE-435B-A559-5FE2C91670DF}"/>
              </a:ext>
            </a:extLst>
          </p:cNvPr>
          <p:cNvSpPr txBox="1"/>
          <p:nvPr/>
        </p:nvSpPr>
        <p:spPr>
          <a:xfrm>
            <a:off x="6246857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B993D-0197-4E99-9BA4-9364604C36CB}"/>
              </a:ext>
            </a:extLst>
          </p:cNvPr>
          <p:cNvSpPr txBox="1"/>
          <p:nvPr/>
        </p:nvSpPr>
        <p:spPr>
          <a:xfrm>
            <a:off x="4680490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47A1FA-84AC-416A-9F42-F10FB58C0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9670"/>
              </p:ext>
            </p:extLst>
          </p:nvPr>
        </p:nvGraphicFramePr>
        <p:xfrm>
          <a:off x="1987129" y="4185963"/>
          <a:ext cx="5169742" cy="1211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410">
                  <a:extLst>
                    <a:ext uri="{9D8B030D-6E8A-4147-A177-3AD203B41FA5}">
                      <a16:colId xmlns:a16="http://schemas.microsoft.com/office/drawing/2014/main" val="3087510842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3080987187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671964620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val="3367714924"/>
                    </a:ext>
                  </a:extLst>
                </a:gridCol>
                <a:gridCol w="1016862">
                  <a:extLst>
                    <a:ext uri="{9D8B030D-6E8A-4147-A177-3AD203B41FA5}">
                      <a16:colId xmlns:a16="http://schemas.microsoft.com/office/drawing/2014/main" val="252688127"/>
                    </a:ext>
                  </a:extLst>
                </a:gridCol>
              </a:tblGrid>
              <a:tr h="12117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270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° 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turning from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NW to </a:t>
                      </a:r>
                      <a:r>
                        <a:rPr lang="en-GB" sz="2000" b="1" spc="0" dirty="0">
                          <a:latin typeface="Century Gothic" panose="020B0502020202020204" pitchFamily="34" charset="0"/>
                        </a:rPr>
                        <a:t>______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anti-clockwise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90° 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48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58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EF6FA-18CD-430D-9C41-CF9D11F3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39230D-FEBF-44A9-B500-50AD069956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Starting at 06:55, the minute hand makes more than 4 but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fewer than 7 quarter turns clockwise.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times could the clock show after the turns? </a:t>
            </a:r>
          </a:p>
        </p:txBody>
      </p:sp>
    </p:spTree>
    <p:extLst>
      <p:ext uri="{BB962C8B-B14F-4D97-AF65-F5344CB8AC3E}">
        <p14:creationId xmlns:p14="http://schemas.microsoft.com/office/powerpoint/2010/main" val="34682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95A12D-AFD4-483E-B2ED-6A5FA5F6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4243CA-22AE-417B-9C14-9D1BCA541903}"/>
              </a:ext>
            </a:extLst>
          </p:cNvPr>
          <p:cNvSpPr txBox="1"/>
          <p:nvPr/>
        </p:nvSpPr>
        <p:spPr>
          <a:xfrm>
            <a:off x="3452079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 right angle: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828831-9F5C-45C7-BECF-53362DBFA3CB}"/>
              </a:ext>
            </a:extLst>
          </p:cNvPr>
          <p:cNvSpPr txBox="1"/>
          <p:nvPr/>
        </p:nvSpPr>
        <p:spPr>
          <a:xfrm>
            <a:off x="6180760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obtuse angle: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7CE8DD-102C-4868-B4C4-45F478F36876}"/>
              </a:ext>
            </a:extLst>
          </p:cNvPr>
          <p:cNvSpPr txBox="1"/>
          <p:nvPr/>
        </p:nvSpPr>
        <p:spPr>
          <a:xfrm>
            <a:off x="718381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acute angle: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DD67FC-9321-4FEA-ABE6-C5BF396FF0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stuck on 12.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EF6FA-18CD-430D-9C41-CF9D11F3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39230D-FEBF-44A9-B500-50AD069956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Starting at 06:55, the minute hand makes more than 4 but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fewer than 7 quarter turns clockwise.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times could the clock show after the turns?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quarter turns clockwise – 08:10 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quarter turns clockwise – 08:25 </a:t>
            </a:r>
          </a:p>
        </p:txBody>
      </p:sp>
    </p:spTree>
    <p:extLst>
      <p:ext uri="{BB962C8B-B14F-4D97-AF65-F5344CB8AC3E}">
        <p14:creationId xmlns:p14="http://schemas.microsoft.com/office/powerpoint/2010/main" val="292944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95A12D-AFD4-483E-B2ED-6A5FA5F6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4243CA-22AE-417B-9C14-9D1BCA541903}"/>
              </a:ext>
            </a:extLst>
          </p:cNvPr>
          <p:cNvSpPr txBox="1"/>
          <p:nvPr/>
        </p:nvSpPr>
        <p:spPr>
          <a:xfrm>
            <a:off x="3452079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 right angle: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828831-9F5C-45C7-BECF-53362DBFA3CB}"/>
              </a:ext>
            </a:extLst>
          </p:cNvPr>
          <p:cNvSpPr txBox="1"/>
          <p:nvPr/>
        </p:nvSpPr>
        <p:spPr>
          <a:xfrm>
            <a:off x="6180760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obtuse angle: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7CE8DD-102C-4868-B4C4-45F478F36876}"/>
              </a:ext>
            </a:extLst>
          </p:cNvPr>
          <p:cNvSpPr txBox="1"/>
          <p:nvPr/>
        </p:nvSpPr>
        <p:spPr>
          <a:xfrm>
            <a:off x="718381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acute angle: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DD67FC-9321-4FEA-ABE6-C5BF396FF0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stuck on 12.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4B6BF-20A5-4593-AD67-8853AF9C3801}"/>
              </a:ext>
            </a:extLst>
          </p:cNvPr>
          <p:cNvSpPr/>
          <p:nvPr/>
        </p:nvSpPr>
        <p:spPr>
          <a:xfrm flipH="1">
            <a:off x="514611" y="5503650"/>
            <a:ext cx="2614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time between 12:46 and 12:14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26597-299A-4B45-843F-661D069BA77B}"/>
              </a:ext>
            </a:extLst>
          </p:cNvPr>
          <p:cNvSpPr/>
          <p:nvPr/>
        </p:nvSpPr>
        <p:spPr>
          <a:xfrm>
            <a:off x="3649771" y="5503650"/>
            <a:ext cx="1811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Either 12:15 or 12:45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00F5A-603A-43B8-B253-E4F7CB61F93C}"/>
              </a:ext>
            </a:extLst>
          </p:cNvPr>
          <p:cNvSpPr/>
          <p:nvPr/>
        </p:nvSpPr>
        <p:spPr>
          <a:xfrm>
            <a:off x="5869120" y="5349762"/>
            <a:ext cx="2830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time between 12:16 – 12:29 and 12:31 – 12:44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EB8067-A2D6-4C63-944F-2E77567E974B}"/>
              </a:ext>
            </a:extLst>
          </p:cNvPr>
          <p:cNvCxnSpPr>
            <a:cxnSpLocks/>
          </p:cNvCxnSpPr>
          <p:nvPr/>
        </p:nvCxnSpPr>
        <p:spPr>
          <a:xfrm flipV="1">
            <a:off x="1790270" y="3932793"/>
            <a:ext cx="756906" cy="451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A999F9-5B71-4329-988A-E98808C28A3D}"/>
              </a:ext>
            </a:extLst>
          </p:cNvPr>
          <p:cNvCxnSpPr>
            <a:cxnSpLocks/>
          </p:cNvCxnSpPr>
          <p:nvPr/>
        </p:nvCxnSpPr>
        <p:spPr>
          <a:xfrm flipV="1">
            <a:off x="4534740" y="4374473"/>
            <a:ext cx="871271" cy="96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491582-2AAC-42CD-9F18-1BC25C3147E9}"/>
              </a:ext>
            </a:extLst>
          </p:cNvPr>
          <p:cNvCxnSpPr>
            <a:cxnSpLocks/>
          </p:cNvCxnSpPr>
          <p:nvPr/>
        </p:nvCxnSpPr>
        <p:spPr>
          <a:xfrm flipH="1">
            <a:off x="6767513" y="4389321"/>
            <a:ext cx="491378" cy="658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2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CEA8D1B-06C4-42D5-A259-A1C094D5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2A72A0-3A09-4444-9AAA-3B2FD655435C}"/>
              </a:ext>
            </a:extLst>
          </p:cNvPr>
          <p:cNvSpPr txBox="1"/>
          <p:nvPr/>
        </p:nvSpPr>
        <p:spPr>
          <a:xfrm>
            <a:off x="3554171" y="188626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E2B967-C3EB-4F54-90EF-B0003DAE4F83}"/>
              </a:ext>
            </a:extLst>
          </p:cNvPr>
          <p:cNvSpPr txBox="1"/>
          <p:nvPr/>
        </p:nvSpPr>
        <p:spPr>
          <a:xfrm>
            <a:off x="6403117" y="190226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5C39A0-65F1-4CAE-B0F4-2E45348E879B}"/>
              </a:ext>
            </a:extLst>
          </p:cNvPr>
          <p:cNvSpPr txBox="1"/>
          <p:nvPr/>
        </p:nvSpPr>
        <p:spPr>
          <a:xfrm>
            <a:off x="665151" y="18862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FB6D26-AAD0-4E2B-B3BF-DE2BB8BD04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image with the name of the angle.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5097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CEA8D1B-06C4-42D5-A259-A1C094D5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2A72A0-3A09-4444-9AAA-3B2FD655435C}"/>
              </a:ext>
            </a:extLst>
          </p:cNvPr>
          <p:cNvSpPr txBox="1"/>
          <p:nvPr/>
        </p:nvSpPr>
        <p:spPr>
          <a:xfrm>
            <a:off x="3554171" y="188626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E2B967-C3EB-4F54-90EF-B0003DAE4F83}"/>
              </a:ext>
            </a:extLst>
          </p:cNvPr>
          <p:cNvSpPr txBox="1"/>
          <p:nvPr/>
        </p:nvSpPr>
        <p:spPr>
          <a:xfrm>
            <a:off x="6403117" y="190226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5C39A0-65F1-4CAE-B0F4-2E45348E879B}"/>
              </a:ext>
            </a:extLst>
          </p:cNvPr>
          <p:cNvSpPr txBox="1"/>
          <p:nvPr/>
        </p:nvSpPr>
        <p:spPr>
          <a:xfrm>
            <a:off x="665151" y="18862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FB6D26-AAD0-4E2B-B3BF-DE2BB8BD04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image with the name of the angle.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680DF6-A53E-4588-974B-04101329D562}"/>
              </a:ext>
            </a:extLst>
          </p:cNvPr>
          <p:cNvGrpSpPr/>
          <p:nvPr/>
        </p:nvGrpSpPr>
        <p:grpSpPr>
          <a:xfrm>
            <a:off x="992197" y="4706437"/>
            <a:ext cx="7398838" cy="400110"/>
            <a:chOff x="992197" y="4706437"/>
            <a:chExt cx="7398838" cy="4001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D1A3E7-D18A-4EB3-AE76-F7019CFC8249}"/>
                </a:ext>
              </a:extLst>
            </p:cNvPr>
            <p:cNvSpPr/>
            <p:nvPr/>
          </p:nvSpPr>
          <p:spPr>
            <a:xfrm flipH="1">
              <a:off x="992197" y="4706437"/>
              <a:ext cx="17859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Reflex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9E567C-124F-4578-ABC2-26518C8E891E}"/>
                </a:ext>
              </a:extLst>
            </p:cNvPr>
            <p:cNvSpPr/>
            <p:nvPr/>
          </p:nvSpPr>
          <p:spPr>
            <a:xfrm flipH="1">
              <a:off x="3620043" y="4706692"/>
              <a:ext cx="1964551" cy="399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Obtuse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5B732F-46A5-434B-8D16-863037C4A453}"/>
                </a:ext>
              </a:extLst>
            </p:cNvPr>
            <p:cNvSpPr/>
            <p:nvPr/>
          </p:nvSpPr>
          <p:spPr>
            <a:xfrm flipH="1">
              <a:off x="6426484" y="4706437"/>
              <a:ext cx="1964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Acute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50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65A59B9-0A58-4816-826E-77D669AA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666C38-FF03-415C-A3D0-D3265558F2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time on the clock. Draw where the minute hand will be after a 180° turn clockwise.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6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65A59B9-0A58-4816-826E-77D669AA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666C38-FF03-415C-A3D0-D3265558F2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time on the clock. Draw where the minute hand will be after a 180° turn clockwise.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446EA7-6C9F-44C6-BBBC-B7DFFD2AEC8E}"/>
              </a:ext>
            </a:extLst>
          </p:cNvPr>
          <p:cNvCxnSpPr>
            <a:cxnSpLocks/>
          </p:cNvCxnSpPr>
          <p:nvPr/>
        </p:nvCxnSpPr>
        <p:spPr>
          <a:xfrm flipH="1">
            <a:off x="5803900" y="3286038"/>
            <a:ext cx="520046" cy="916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0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degrees will I move through if I turn from SE to N anti-clockwise?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7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degrees will I move through if I turn from SE to N anti-clockwise?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135°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8E843719-A8B5-408C-A648-8D55E4E5F836}"/>
              </a:ext>
            </a:extLst>
          </p:cNvPr>
          <p:cNvSpPr/>
          <p:nvPr/>
        </p:nvSpPr>
        <p:spPr>
          <a:xfrm rot="2978593">
            <a:off x="4381446" y="3212773"/>
            <a:ext cx="496490" cy="533639"/>
          </a:xfrm>
          <a:prstGeom prst="pie">
            <a:avLst>
              <a:gd name="adj1" fmla="val 13496621"/>
              <a:gd name="adj2" fmla="val 21050401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AF471-A0A9-4D34-BAE2-5CD34E49DBC6}"/>
              </a:ext>
            </a:extLst>
          </p:cNvPr>
          <p:cNvCxnSpPr>
            <a:cxnSpLocks/>
          </p:cNvCxnSpPr>
          <p:nvPr/>
        </p:nvCxnSpPr>
        <p:spPr>
          <a:xfrm>
            <a:off x="4622072" y="3467657"/>
            <a:ext cx="638034" cy="558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DE99C-C727-4FEA-A8D8-0E602769C1C4}"/>
              </a:ext>
            </a:extLst>
          </p:cNvPr>
          <p:cNvCxnSpPr>
            <a:cxnSpLocks/>
          </p:cNvCxnSpPr>
          <p:nvPr/>
        </p:nvCxnSpPr>
        <p:spPr>
          <a:xfrm>
            <a:off x="4642392" y="2412559"/>
            <a:ext cx="1" cy="105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0f0ae0ff-29c4-4766-b250-c1a9bee8d4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44EE1B-105F-4D7F-AB0F-D4DD38288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</TotalTime>
  <Words>825</Words>
  <Application>Microsoft Macintosh PowerPoint</Application>
  <PresentationFormat>On-screen Show (4:3)</PresentationFormat>
  <Paragraphs>402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Microsoft Office User</cp:lastModifiedBy>
  <cp:revision>50</cp:revision>
  <dcterms:created xsi:type="dcterms:W3CDTF">2018-03-17T10:08:43Z</dcterms:created>
  <dcterms:modified xsi:type="dcterms:W3CDTF">2021-04-11T13:43:49Z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6656">
    <vt:lpwstr>146</vt:lpwstr>
  </property>
</Properties>
</file>